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C83C9-0EE4-4799-AA50-475DDE34F1B5}" type="datetimeFigureOut">
              <a:rPr lang="nl-NL" smtClean="0"/>
              <a:t>18-3-2023</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A61EE9-5747-4B42-AD2B-16813F86AA2F}" type="slidenum">
              <a:rPr lang="nl-NL" smtClean="0"/>
              <a:t>‹nr.›</a:t>
            </a:fld>
            <a:endParaRPr lang="nl-NL"/>
          </a:p>
        </p:txBody>
      </p:sp>
    </p:spTree>
    <p:extLst>
      <p:ext uri="{BB962C8B-B14F-4D97-AF65-F5344CB8AC3E}">
        <p14:creationId xmlns:p14="http://schemas.microsoft.com/office/powerpoint/2010/main" val="688781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r"/>
            <a:r>
              <a:rPr lang="en-US" sz="1200" b="0" i="0" dirty="0" err="1"/>
              <a:t>Troeven</a:t>
            </a:r>
            <a:r>
              <a:rPr lang="en-US" sz="1200" b="0" i="0" baseline="0" dirty="0"/>
              <a:t> </a:t>
            </a:r>
            <a:r>
              <a:rPr lang="en-US" sz="1200" b="0" i="0" baseline="0" dirty="0" err="1"/>
              <a:t>trekken</a:t>
            </a:r>
            <a:r>
              <a:rPr lang="en-US" sz="1200" b="0" i="0" baseline="0" dirty="0"/>
              <a:t>, </a:t>
            </a:r>
            <a:r>
              <a:rPr lang="en-US" sz="1200" b="0" i="0" baseline="0" dirty="0" err="1"/>
              <a:t>harten</a:t>
            </a:r>
            <a:r>
              <a:rPr lang="en-US" sz="1200" b="0" i="0" baseline="0" dirty="0"/>
              <a:t> </a:t>
            </a:r>
            <a:r>
              <a:rPr lang="en-US" sz="1200" b="0" i="0" baseline="0" dirty="0" err="1"/>
              <a:t>elimineren</a:t>
            </a:r>
            <a:r>
              <a:rPr lang="en-US" sz="1200" b="0" i="0" baseline="0" dirty="0"/>
              <a:t> (</a:t>
            </a:r>
            <a:r>
              <a:rPr lang="en-US" sz="1200" b="0" i="0" baseline="0" dirty="0" err="1"/>
              <a:t>zuid</a:t>
            </a:r>
            <a:r>
              <a:rPr lang="en-US" sz="1200" b="0" i="0" baseline="0" dirty="0"/>
              <a:t> </a:t>
            </a:r>
            <a:r>
              <a:rPr lang="en-US" sz="1200" b="0" i="0" baseline="0" dirty="0" err="1"/>
              <a:t>ruiten</a:t>
            </a:r>
            <a:r>
              <a:rPr lang="en-US" sz="1200" b="0" i="0" baseline="0" dirty="0"/>
              <a:t> </a:t>
            </a:r>
            <a:r>
              <a:rPr lang="en-US" sz="1200" b="0" i="0" baseline="0" dirty="0" err="1"/>
              <a:t>weg</a:t>
            </a:r>
            <a:r>
              <a:rPr lang="en-US" sz="1200" b="0" i="0" baseline="0" dirty="0"/>
              <a:t>) en met </a:t>
            </a:r>
            <a:r>
              <a:rPr lang="en-US" sz="1200" b="0" i="0" baseline="0" dirty="0" err="1"/>
              <a:t>ruiten</a:t>
            </a:r>
            <a:r>
              <a:rPr lang="en-US" sz="1200" b="0" i="0" baseline="0" dirty="0"/>
              <a:t> van slag </a:t>
            </a:r>
            <a:r>
              <a:rPr lang="en-US" sz="1200" b="0" i="0" baseline="0" dirty="0" err="1"/>
              <a:t>gaan</a:t>
            </a:r>
            <a:r>
              <a:rPr lang="en-US" sz="1200" b="0" i="0" baseline="0" dirty="0"/>
              <a:t>. In les </a:t>
            </a:r>
            <a:r>
              <a:rPr lang="en-US" sz="1200" b="0" i="0" baseline="0" dirty="0" err="1"/>
              <a:t>elimineren</a:t>
            </a:r>
            <a:r>
              <a:rPr lang="en-US" sz="1200" b="0" i="0" baseline="0" dirty="0"/>
              <a:t> en </a:t>
            </a:r>
            <a:r>
              <a:rPr lang="en-US" sz="1200" b="0" i="0" baseline="0" dirty="0" err="1"/>
              <a:t>ingooien</a:t>
            </a:r>
            <a:r>
              <a:rPr lang="en-US" sz="1200" b="0" i="0" baseline="0" dirty="0"/>
              <a:t>, </a:t>
            </a:r>
            <a:r>
              <a:rPr lang="en-US" sz="1200" b="0" i="0" baseline="0" dirty="0" err="1"/>
              <a:t>spel</a:t>
            </a:r>
            <a:r>
              <a:rPr lang="en-US" sz="1200" b="0" i="0" baseline="0" dirty="0"/>
              <a:t> 5.</a:t>
            </a:r>
            <a:endParaRPr lang="nl-NL" sz="1200" b="0" i="0" dirty="0"/>
          </a:p>
        </p:txBody>
      </p:sp>
      <p:sp>
        <p:nvSpPr>
          <p:cNvPr id="4" name="Tijdelijke aanduiding voor dianummer 3"/>
          <p:cNvSpPr>
            <a:spLocks noGrp="1"/>
          </p:cNvSpPr>
          <p:nvPr>
            <p:ph type="sldNum" sz="quarter" idx="10"/>
          </p:nvPr>
        </p:nvSpPr>
        <p:spPr/>
        <p:txBody>
          <a:bodyPr/>
          <a:lstStyle/>
          <a:p>
            <a:fld id="{ABB603D9-2B50-4AC6-9070-659646A51294}" type="slidenum">
              <a:rPr lang="nl-NL" smtClean="0"/>
              <a:pPr/>
              <a:t>2</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en-US" sz="1200" b="0" i="0" dirty="0"/>
              <a:t>Dummy reversal</a:t>
            </a:r>
            <a:r>
              <a:rPr lang="en-US" sz="1200" b="0" i="0" baseline="0" dirty="0"/>
              <a:t>. 3x </a:t>
            </a:r>
            <a:r>
              <a:rPr lang="en-US" sz="1200" b="0" i="0" baseline="0" dirty="0" err="1"/>
              <a:t>ruiten</a:t>
            </a:r>
            <a:r>
              <a:rPr lang="en-US" sz="1200" b="0" i="0" baseline="0" dirty="0"/>
              <a:t> </a:t>
            </a:r>
            <a:r>
              <a:rPr lang="en-US" sz="1200" b="0" i="0" baseline="0" dirty="0" err="1"/>
              <a:t>troeven</a:t>
            </a:r>
            <a:r>
              <a:rPr lang="en-US" sz="1200" b="0" i="0" baseline="0" dirty="0"/>
              <a:t> in </a:t>
            </a:r>
            <a:r>
              <a:rPr lang="en-US" sz="1200" b="0" i="0" baseline="0" dirty="0" err="1"/>
              <a:t>zuid</a:t>
            </a:r>
            <a:r>
              <a:rPr lang="en-US" sz="1200" b="0" i="0" baseline="0" dirty="0"/>
              <a:t>.</a:t>
            </a:r>
            <a:endParaRPr lang="nl-NL" sz="1200" b="0" i="0" dirty="0"/>
          </a:p>
        </p:txBody>
      </p:sp>
      <p:sp>
        <p:nvSpPr>
          <p:cNvPr id="4" name="Tijdelijke aanduiding voor dianummer 3"/>
          <p:cNvSpPr>
            <a:spLocks noGrp="1"/>
          </p:cNvSpPr>
          <p:nvPr>
            <p:ph type="sldNum" sz="quarter" idx="10"/>
          </p:nvPr>
        </p:nvSpPr>
        <p:spPr/>
        <p:txBody>
          <a:bodyPr/>
          <a:lstStyle/>
          <a:p>
            <a:fld id="{ABB603D9-2B50-4AC6-9070-659646A51294}" type="slidenum">
              <a:rPr lang="nl-NL" smtClean="0"/>
              <a:pPr/>
              <a:t>3</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en-US" sz="1200" b="0" i="0" dirty="0" err="1"/>
              <a:t>Aftroevers</a:t>
            </a:r>
            <a:r>
              <a:rPr lang="en-US" sz="1200" b="0" i="0" dirty="0"/>
              <a:t> </a:t>
            </a:r>
            <a:r>
              <a:rPr lang="en-US" sz="1200" b="0" i="0" dirty="0" err="1"/>
              <a:t>maken</a:t>
            </a:r>
            <a:r>
              <a:rPr lang="en-US" sz="1200" b="0" i="0" dirty="0"/>
              <a:t> </a:t>
            </a:r>
            <a:r>
              <a:rPr lang="en-US" sz="1200" b="0" i="0" dirty="0" err="1"/>
              <a:t>aan</a:t>
            </a:r>
            <a:r>
              <a:rPr lang="en-US" sz="1200" b="0" i="0" dirty="0"/>
              <a:t> de </a:t>
            </a:r>
            <a:r>
              <a:rPr lang="en-US" sz="1200" b="0" i="0" dirty="0" err="1"/>
              <a:t>kant</a:t>
            </a:r>
            <a:r>
              <a:rPr lang="en-US" sz="1200" b="0" i="0" dirty="0"/>
              <a:t> met de </a:t>
            </a:r>
            <a:r>
              <a:rPr lang="en-US" sz="1200" b="0" i="0" dirty="0" err="1"/>
              <a:t>lage</a:t>
            </a:r>
            <a:r>
              <a:rPr lang="en-US" sz="1200" b="0" i="0" dirty="0"/>
              <a:t> </a:t>
            </a:r>
            <a:r>
              <a:rPr lang="en-US" sz="1200" b="0" i="0" dirty="0" err="1"/>
              <a:t>troeven</a:t>
            </a:r>
            <a:r>
              <a:rPr lang="en-US" sz="1200" b="0" i="0" dirty="0"/>
              <a:t>. </a:t>
            </a:r>
            <a:r>
              <a:rPr lang="en-US" sz="1200" b="0" i="0" dirty="0" err="1"/>
              <a:t>Harten</a:t>
            </a:r>
            <a:r>
              <a:rPr lang="en-US" sz="1200" b="0" i="0" dirty="0"/>
              <a:t> </a:t>
            </a:r>
            <a:r>
              <a:rPr lang="en-US" sz="1200" b="0" i="0" dirty="0" err="1"/>
              <a:t>aas</a:t>
            </a:r>
            <a:r>
              <a:rPr lang="en-US" sz="1200" b="0" i="0" dirty="0"/>
              <a:t>, </a:t>
            </a:r>
            <a:r>
              <a:rPr lang="en-US" sz="1200" b="0" i="0" dirty="0" err="1"/>
              <a:t>ruiten</a:t>
            </a:r>
            <a:r>
              <a:rPr lang="en-US" sz="1200" b="0" i="0" dirty="0"/>
              <a:t> </a:t>
            </a:r>
            <a:r>
              <a:rPr lang="en-US" sz="1200" b="0" i="0" dirty="0" err="1"/>
              <a:t>aas</a:t>
            </a:r>
            <a:r>
              <a:rPr lang="en-US" sz="1200" b="0" i="0" dirty="0"/>
              <a:t>, </a:t>
            </a:r>
            <a:r>
              <a:rPr lang="en-US" sz="1200" b="0" i="0" dirty="0" err="1"/>
              <a:t>ruiten</a:t>
            </a:r>
            <a:r>
              <a:rPr lang="en-US" sz="1200" b="0" i="0" dirty="0"/>
              <a:t> </a:t>
            </a:r>
            <a:r>
              <a:rPr lang="en-US" sz="1200" b="0" i="0" dirty="0" err="1"/>
              <a:t>aftroeven</a:t>
            </a:r>
            <a:r>
              <a:rPr lang="en-US" sz="1200" b="0" i="0" dirty="0"/>
              <a:t>, </a:t>
            </a:r>
            <a:r>
              <a:rPr lang="en-US" sz="1200" b="0" i="0" dirty="0" err="1"/>
              <a:t>schoppen</a:t>
            </a:r>
            <a:r>
              <a:rPr lang="en-US" sz="1200" b="0" i="0" dirty="0"/>
              <a:t> </a:t>
            </a:r>
            <a:r>
              <a:rPr lang="en-US" sz="1200" b="0" i="0" dirty="0" err="1"/>
              <a:t>naar</a:t>
            </a:r>
            <a:r>
              <a:rPr lang="en-US" sz="1200" b="0" i="0" dirty="0"/>
              <a:t> de hand en </a:t>
            </a:r>
            <a:r>
              <a:rPr lang="en-US" sz="1200" b="0" i="0" dirty="0" err="1"/>
              <a:t>ruiten</a:t>
            </a:r>
            <a:r>
              <a:rPr lang="en-US" sz="1200" b="0" i="0" baseline="0" dirty="0"/>
              <a:t> </a:t>
            </a:r>
            <a:r>
              <a:rPr lang="en-US" sz="1200" b="0" i="0" baseline="0" dirty="0" err="1"/>
              <a:t>aftroeven</a:t>
            </a:r>
            <a:r>
              <a:rPr lang="en-US" sz="1200" b="0" i="0" baseline="0" dirty="0"/>
              <a:t> met het </a:t>
            </a:r>
            <a:r>
              <a:rPr lang="en-US" sz="1200" b="0" i="0" baseline="0" dirty="0" err="1"/>
              <a:t>aas</a:t>
            </a:r>
            <a:r>
              <a:rPr lang="en-US" sz="1200" b="0" i="0" baseline="0" dirty="0"/>
              <a:t>. </a:t>
            </a:r>
            <a:r>
              <a:rPr lang="en-US" sz="1200" b="0" i="0" baseline="0" dirty="0" err="1"/>
              <a:t>Schoppen</a:t>
            </a:r>
            <a:r>
              <a:rPr lang="en-US" sz="1200" b="0" i="0" baseline="0" dirty="0"/>
              <a:t> </a:t>
            </a:r>
            <a:r>
              <a:rPr lang="en-US" sz="1200" b="0" i="0" baseline="0" dirty="0" err="1"/>
              <a:t>heer</a:t>
            </a:r>
            <a:r>
              <a:rPr lang="en-US" sz="1200" b="0" i="0" baseline="0" dirty="0"/>
              <a:t> en </a:t>
            </a:r>
            <a:r>
              <a:rPr lang="en-US" sz="1200" b="0" i="0" baseline="0" dirty="0" err="1"/>
              <a:t>vrouw</a:t>
            </a:r>
            <a:r>
              <a:rPr lang="en-US" sz="1200" b="0" i="0" baseline="0" dirty="0"/>
              <a:t> </a:t>
            </a:r>
            <a:r>
              <a:rPr lang="en-US" sz="1200" b="0" i="0" baseline="0" dirty="0" err="1"/>
              <a:t>spelen</a:t>
            </a:r>
            <a:r>
              <a:rPr lang="en-US" sz="1200" b="0" i="0" baseline="0" dirty="0"/>
              <a:t> en </a:t>
            </a:r>
            <a:r>
              <a:rPr lang="en-US" sz="1200" b="0" i="0" baseline="0" dirty="0" err="1"/>
              <a:t>ruiten</a:t>
            </a:r>
            <a:r>
              <a:rPr lang="en-US" sz="1200" b="0" i="0" baseline="0" dirty="0"/>
              <a:t> </a:t>
            </a:r>
            <a:r>
              <a:rPr lang="en-US" sz="1200" b="0" i="0" baseline="0" dirty="0" err="1"/>
              <a:t>afspelen</a:t>
            </a:r>
            <a:r>
              <a:rPr lang="en-US" sz="1200" b="0" i="0" baseline="0" dirty="0"/>
              <a:t>.</a:t>
            </a:r>
            <a:endParaRPr lang="nl-NL" sz="1200" b="0" i="0" dirty="0"/>
          </a:p>
        </p:txBody>
      </p:sp>
      <p:sp>
        <p:nvSpPr>
          <p:cNvPr id="4" name="Tijdelijke aanduiding voor dianummer 3"/>
          <p:cNvSpPr>
            <a:spLocks noGrp="1"/>
          </p:cNvSpPr>
          <p:nvPr>
            <p:ph type="sldNum" sz="quarter" idx="10"/>
          </p:nvPr>
        </p:nvSpPr>
        <p:spPr/>
        <p:txBody>
          <a:bodyPr/>
          <a:lstStyle/>
          <a:p>
            <a:fld id="{ABB603D9-2B50-4AC6-9070-659646A51294}" type="slidenum">
              <a:rPr lang="nl-NL" smtClean="0"/>
              <a:pPr/>
              <a:t>4</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en-US" sz="1200" b="0" i="0" dirty="0" err="1"/>
              <a:t>Klaveren</a:t>
            </a:r>
            <a:r>
              <a:rPr lang="en-US" sz="1200" b="0" i="0" dirty="0"/>
              <a:t> </a:t>
            </a:r>
            <a:r>
              <a:rPr lang="en-US" sz="1200" b="0" i="0" dirty="0" err="1"/>
              <a:t>heer</a:t>
            </a:r>
            <a:r>
              <a:rPr lang="en-US" sz="1200" b="0" i="0" dirty="0"/>
              <a:t>, </a:t>
            </a:r>
            <a:r>
              <a:rPr lang="en-US" sz="1200" b="0" i="0" dirty="0" err="1"/>
              <a:t>ruiten</a:t>
            </a:r>
            <a:r>
              <a:rPr lang="en-US" sz="1200" b="0" i="0" dirty="0"/>
              <a:t> </a:t>
            </a:r>
            <a:r>
              <a:rPr lang="en-US" sz="1200" b="0" i="0" dirty="0" err="1"/>
              <a:t>aas</a:t>
            </a:r>
            <a:r>
              <a:rPr lang="en-US" sz="1200" b="0" i="0" dirty="0"/>
              <a:t>, </a:t>
            </a:r>
            <a:r>
              <a:rPr lang="en-US" sz="1200" b="0" i="0" dirty="0" err="1"/>
              <a:t>harten</a:t>
            </a:r>
            <a:r>
              <a:rPr lang="en-US" sz="1200" b="0" i="0" dirty="0"/>
              <a:t> </a:t>
            </a:r>
            <a:r>
              <a:rPr lang="en-US" sz="1200" b="0" i="0" dirty="0" err="1"/>
              <a:t>aas</a:t>
            </a:r>
            <a:r>
              <a:rPr lang="en-US" sz="1200" b="0" i="0" dirty="0"/>
              <a:t>, </a:t>
            </a:r>
            <a:r>
              <a:rPr lang="en-US" sz="1200" b="0" i="0" dirty="0" err="1"/>
              <a:t>harten</a:t>
            </a:r>
            <a:r>
              <a:rPr lang="en-US" sz="1200" b="0" i="0" dirty="0"/>
              <a:t> </a:t>
            </a:r>
            <a:r>
              <a:rPr lang="en-US" sz="1200" b="0" i="0" dirty="0" err="1"/>
              <a:t>boer</a:t>
            </a:r>
            <a:r>
              <a:rPr lang="en-US" sz="1200" b="0" i="0" dirty="0"/>
              <a:t> en </a:t>
            </a:r>
            <a:r>
              <a:rPr lang="en-US" sz="1200" b="0" i="0" dirty="0" err="1"/>
              <a:t>ruiten</a:t>
            </a:r>
            <a:r>
              <a:rPr lang="en-US" sz="1200" b="0" i="0" dirty="0"/>
              <a:t> </a:t>
            </a:r>
            <a:r>
              <a:rPr lang="en-US" sz="1200" b="0" i="0" dirty="0" err="1"/>
              <a:t>vrouw</a:t>
            </a:r>
            <a:r>
              <a:rPr lang="en-US" sz="1200" b="0" i="0" dirty="0"/>
              <a:t> door </a:t>
            </a:r>
            <a:r>
              <a:rPr lang="en-US" sz="1200" b="0" i="0" dirty="0" err="1"/>
              <a:t>laten</a:t>
            </a:r>
            <a:r>
              <a:rPr lang="en-US" sz="1200" b="0" i="0" dirty="0"/>
              <a:t> </a:t>
            </a:r>
            <a:r>
              <a:rPr lang="en-US" sz="1200" b="0" i="0" dirty="0" err="1"/>
              <a:t>lopen</a:t>
            </a:r>
            <a:r>
              <a:rPr lang="en-US" sz="1200" b="0" i="0" dirty="0"/>
              <a:t> (</a:t>
            </a:r>
            <a:r>
              <a:rPr lang="en-US" sz="1200" b="0" i="0" dirty="0" err="1"/>
              <a:t>schoppen</a:t>
            </a:r>
            <a:r>
              <a:rPr lang="en-US" sz="1200" b="0" i="0" dirty="0"/>
              <a:t> </a:t>
            </a:r>
            <a:r>
              <a:rPr lang="en-US" sz="1200" b="0" i="0" dirty="0" err="1"/>
              <a:t>weg</a:t>
            </a:r>
            <a:r>
              <a:rPr lang="en-US" sz="1200" b="0" i="0" dirty="0"/>
              <a:t>). De </a:t>
            </a:r>
            <a:r>
              <a:rPr lang="en-US" sz="1200" b="0" i="0" dirty="0" err="1"/>
              <a:t>klaverenverliezer</a:t>
            </a:r>
            <a:r>
              <a:rPr lang="en-US" sz="1200" b="0" i="0" dirty="0"/>
              <a:t> </a:t>
            </a:r>
            <a:r>
              <a:rPr lang="en-US" sz="1200" b="0" i="0" dirty="0" err="1"/>
              <a:t>gaat</a:t>
            </a:r>
            <a:r>
              <a:rPr lang="en-US" sz="1200" b="0" i="0" dirty="0"/>
              <a:t> </a:t>
            </a:r>
            <a:r>
              <a:rPr lang="en-US" sz="1200" b="0" i="0" dirty="0" err="1"/>
              <a:t>dan</a:t>
            </a:r>
            <a:r>
              <a:rPr lang="en-US" sz="1200" b="0" i="0" dirty="0"/>
              <a:t> </a:t>
            </a:r>
            <a:r>
              <a:rPr lang="en-US" sz="1200" b="0" i="0" dirty="0" err="1"/>
              <a:t>weg</a:t>
            </a:r>
            <a:r>
              <a:rPr lang="en-US" sz="1200" b="0" i="0" dirty="0"/>
              <a:t> op </a:t>
            </a:r>
            <a:r>
              <a:rPr lang="en-US" sz="1200" b="0" i="0" dirty="0" err="1"/>
              <a:t>ruiten</a:t>
            </a:r>
            <a:r>
              <a:rPr lang="en-US" sz="1200" b="0" i="0" dirty="0"/>
              <a:t> </a:t>
            </a:r>
            <a:r>
              <a:rPr lang="en-US" sz="1200" b="0" i="0" dirty="0" err="1"/>
              <a:t>boer</a:t>
            </a:r>
            <a:r>
              <a:rPr lang="en-US" sz="1200" b="0" i="0" dirty="0"/>
              <a:t>.</a:t>
            </a:r>
            <a:endParaRPr lang="nl-NL" sz="1200" b="0" i="0" dirty="0"/>
          </a:p>
        </p:txBody>
      </p:sp>
      <p:sp>
        <p:nvSpPr>
          <p:cNvPr id="4" name="Tijdelijke aanduiding voor dianummer 3"/>
          <p:cNvSpPr>
            <a:spLocks noGrp="1"/>
          </p:cNvSpPr>
          <p:nvPr>
            <p:ph type="sldNum" sz="quarter" idx="10"/>
          </p:nvPr>
        </p:nvSpPr>
        <p:spPr/>
        <p:txBody>
          <a:bodyPr/>
          <a:lstStyle/>
          <a:p>
            <a:fld id="{ABB603D9-2B50-4AC6-9070-659646A51294}" type="slidenum">
              <a:rPr lang="nl-NL" smtClean="0"/>
              <a:pPr/>
              <a:t>5</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en-US" sz="1200" b="0" i="0" dirty="0" err="1"/>
              <a:t>Beginnen</a:t>
            </a:r>
            <a:r>
              <a:rPr lang="en-US" sz="1200" b="0" i="0" dirty="0"/>
              <a:t> met het </a:t>
            </a:r>
            <a:r>
              <a:rPr lang="en-US" sz="1200" b="0" i="0" dirty="0" err="1"/>
              <a:t>uitduiken</a:t>
            </a:r>
            <a:r>
              <a:rPr lang="en-US" sz="1200" b="0" i="0" dirty="0"/>
              <a:t> van </a:t>
            </a:r>
            <a:r>
              <a:rPr lang="en-US" sz="1200" b="0" i="0" dirty="0" err="1"/>
              <a:t>een</a:t>
            </a:r>
            <a:r>
              <a:rPr lang="en-US" sz="1200" b="0" i="0" dirty="0"/>
              <a:t> </a:t>
            </a:r>
            <a:r>
              <a:rPr lang="en-US" sz="1200" b="0" i="0" dirty="0" err="1"/>
              <a:t>harten</a:t>
            </a:r>
            <a:r>
              <a:rPr lang="en-US" sz="1200" b="0" i="0" dirty="0"/>
              <a:t>. </a:t>
            </a:r>
            <a:r>
              <a:rPr lang="en-US" sz="1200" b="0" i="0" dirty="0" err="1"/>
              <a:t>Daarna</a:t>
            </a:r>
            <a:r>
              <a:rPr lang="en-US" sz="1200" b="0" i="0" dirty="0"/>
              <a:t> 2 </a:t>
            </a:r>
            <a:r>
              <a:rPr lang="en-US" sz="1200" b="0" i="0" dirty="0" err="1"/>
              <a:t>keer</a:t>
            </a:r>
            <a:r>
              <a:rPr lang="en-US" sz="1200" b="0" i="0" dirty="0"/>
              <a:t> </a:t>
            </a:r>
            <a:r>
              <a:rPr lang="en-US" sz="1200" b="0" i="0" dirty="0" err="1"/>
              <a:t>troef</a:t>
            </a:r>
            <a:r>
              <a:rPr lang="en-US" sz="1200" b="0" i="0" dirty="0"/>
              <a:t> </a:t>
            </a:r>
            <a:r>
              <a:rPr lang="en-US" sz="1200" b="0" i="0" dirty="0" err="1"/>
              <a:t>trekken</a:t>
            </a:r>
            <a:r>
              <a:rPr lang="en-US" sz="1200" b="0" i="0" dirty="0"/>
              <a:t> en </a:t>
            </a:r>
            <a:r>
              <a:rPr lang="en-US" sz="1200" b="0" i="0" dirty="0" err="1"/>
              <a:t>dan</a:t>
            </a:r>
            <a:r>
              <a:rPr lang="en-US" sz="1200" b="0" i="0" dirty="0"/>
              <a:t> </a:t>
            </a:r>
            <a:r>
              <a:rPr lang="en-US" sz="1200" b="0" i="0" dirty="0" err="1"/>
              <a:t>harten</a:t>
            </a:r>
            <a:r>
              <a:rPr lang="en-US" sz="1200" b="0" i="0" dirty="0"/>
              <a:t> </a:t>
            </a:r>
            <a:r>
              <a:rPr lang="en-US" sz="1200" b="0" i="0" dirty="0" err="1"/>
              <a:t>spelen</a:t>
            </a:r>
            <a:r>
              <a:rPr lang="en-US" sz="1200" b="0" i="0" dirty="0"/>
              <a:t>.</a:t>
            </a:r>
            <a:endParaRPr lang="nl-NL" sz="1200" b="0" i="0" dirty="0"/>
          </a:p>
        </p:txBody>
      </p:sp>
      <p:sp>
        <p:nvSpPr>
          <p:cNvPr id="4" name="Tijdelijke aanduiding voor dianummer 3"/>
          <p:cNvSpPr>
            <a:spLocks noGrp="1"/>
          </p:cNvSpPr>
          <p:nvPr>
            <p:ph type="sldNum" sz="quarter" idx="10"/>
          </p:nvPr>
        </p:nvSpPr>
        <p:spPr/>
        <p:txBody>
          <a:bodyPr/>
          <a:lstStyle/>
          <a:p>
            <a:fld id="{ABB603D9-2B50-4AC6-9070-659646A51294}" type="slidenum">
              <a:rPr lang="nl-NL" smtClean="0"/>
              <a:pPr/>
              <a:t>6</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en-US" sz="1200" b="0" i="0" dirty="0" err="1"/>
              <a:t>Kansen</a:t>
            </a:r>
            <a:r>
              <a:rPr lang="en-US" sz="1200" b="0" i="0" dirty="0"/>
              <a:t> </a:t>
            </a:r>
            <a:r>
              <a:rPr lang="en-US" sz="1200" b="0" i="0" dirty="0" err="1"/>
              <a:t>combineren</a:t>
            </a:r>
            <a:r>
              <a:rPr lang="en-US" sz="1200" b="0" i="0" dirty="0"/>
              <a:t>. </a:t>
            </a:r>
            <a:r>
              <a:rPr lang="en-US" sz="1200" b="0" i="0" dirty="0" err="1"/>
              <a:t>Troeven</a:t>
            </a:r>
            <a:r>
              <a:rPr lang="en-US" sz="1200" b="0" i="0" baseline="0" dirty="0"/>
              <a:t> </a:t>
            </a:r>
            <a:r>
              <a:rPr lang="en-US" sz="1200" b="0" i="0" baseline="0" dirty="0" err="1"/>
              <a:t>trekken</a:t>
            </a:r>
            <a:r>
              <a:rPr lang="en-US" sz="1200" b="0" i="0" baseline="0" dirty="0"/>
              <a:t> en </a:t>
            </a:r>
            <a:r>
              <a:rPr lang="en-US" sz="1200" b="0" i="0" baseline="0" dirty="0" err="1"/>
              <a:t>harten</a:t>
            </a:r>
            <a:r>
              <a:rPr lang="en-US" sz="1200" b="0" i="0" baseline="0" dirty="0"/>
              <a:t> </a:t>
            </a:r>
            <a:r>
              <a:rPr lang="en-US" sz="1200" b="0" i="0" baseline="0" dirty="0" err="1"/>
              <a:t>aas</a:t>
            </a:r>
            <a:r>
              <a:rPr lang="en-US" sz="1200" b="0" i="0" baseline="0" dirty="0"/>
              <a:t> en </a:t>
            </a:r>
            <a:r>
              <a:rPr lang="en-US" sz="1200" b="0" i="0" baseline="0" dirty="0" err="1"/>
              <a:t>heer</a:t>
            </a:r>
            <a:r>
              <a:rPr lang="en-US" sz="1200" b="0" i="0" baseline="0" dirty="0"/>
              <a:t> </a:t>
            </a:r>
            <a:r>
              <a:rPr lang="en-US" sz="1200" b="0" i="0" baseline="0" dirty="0" err="1"/>
              <a:t>slaan</a:t>
            </a:r>
            <a:r>
              <a:rPr lang="en-US" sz="1200" b="0" i="0" baseline="0" dirty="0"/>
              <a:t> </a:t>
            </a:r>
            <a:r>
              <a:rPr lang="en-US" sz="1200" b="0" i="0" baseline="0" dirty="0" err="1"/>
              <a:t>om</a:t>
            </a:r>
            <a:r>
              <a:rPr lang="en-US" sz="1200" b="0" i="0" baseline="0" dirty="0"/>
              <a:t> de </a:t>
            </a:r>
            <a:r>
              <a:rPr lang="en-US" sz="1200" b="0" i="0" baseline="0" dirty="0" err="1"/>
              <a:t>kans</a:t>
            </a:r>
            <a:r>
              <a:rPr lang="en-US" sz="1200" b="0" i="0" baseline="0" dirty="0"/>
              <a:t> </a:t>
            </a:r>
            <a:r>
              <a:rPr lang="en-US" sz="1200" b="0" i="0" baseline="0" dirty="0" err="1"/>
              <a:t>mee</a:t>
            </a:r>
            <a:r>
              <a:rPr lang="en-US" sz="1200" b="0" i="0" baseline="0" dirty="0"/>
              <a:t> </a:t>
            </a:r>
            <a:r>
              <a:rPr lang="en-US" sz="1200" b="0" i="0" baseline="0" dirty="0" err="1"/>
              <a:t>te</a:t>
            </a:r>
            <a:r>
              <a:rPr lang="en-US" sz="1200" b="0" i="0" baseline="0" dirty="0"/>
              <a:t> </a:t>
            </a:r>
            <a:r>
              <a:rPr lang="en-US" sz="1200" b="0" i="0" baseline="0" dirty="0" err="1"/>
              <a:t>nemen</a:t>
            </a:r>
            <a:r>
              <a:rPr lang="en-US" sz="1200" b="0" i="0" baseline="0" dirty="0"/>
              <a:t> </a:t>
            </a:r>
            <a:r>
              <a:rPr lang="en-US" sz="1200" b="0" i="0" baseline="0" dirty="0" err="1"/>
              <a:t>dat</a:t>
            </a:r>
            <a:r>
              <a:rPr lang="en-US" sz="1200" b="0" i="0" baseline="0" dirty="0"/>
              <a:t> de </a:t>
            </a:r>
            <a:r>
              <a:rPr lang="en-US" sz="1200" b="0" i="0" baseline="0" dirty="0" err="1"/>
              <a:t>vrouw</a:t>
            </a:r>
            <a:r>
              <a:rPr lang="en-US" sz="1200" b="0" i="0" baseline="0" dirty="0"/>
              <a:t> </a:t>
            </a:r>
            <a:r>
              <a:rPr lang="en-US" sz="1200" b="0" i="0" baseline="0" dirty="0" err="1"/>
              <a:t>valt</a:t>
            </a:r>
            <a:r>
              <a:rPr lang="en-US" sz="1200" b="0" i="0" baseline="0" dirty="0"/>
              <a:t>. </a:t>
            </a:r>
            <a:r>
              <a:rPr lang="en-US" sz="1200" b="0" i="0" baseline="0" dirty="0" err="1"/>
              <a:t>Valt</a:t>
            </a:r>
            <a:r>
              <a:rPr lang="en-US" sz="1200" b="0" i="0" baseline="0" dirty="0"/>
              <a:t> die </a:t>
            </a:r>
            <a:r>
              <a:rPr lang="en-US" sz="1200" b="0" i="0" baseline="0" dirty="0" err="1"/>
              <a:t>niet</a:t>
            </a:r>
            <a:r>
              <a:rPr lang="en-US" sz="1200" b="0" i="0" baseline="0" dirty="0"/>
              <a:t>, </a:t>
            </a:r>
            <a:r>
              <a:rPr lang="en-US" sz="1200" b="0" i="0" baseline="0" dirty="0" err="1"/>
              <a:t>dan</a:t>
            </a:r>
            <a:r>
              <a:rPr lang="en-US" sz="1200" b="0" i="0" baseline="0" dirty="0"/>
              <a:t> de 3e </a:t>
            </a:r>
            <a:r>
              <a:rPr lang="en-US" sz="1200" b="0" i="0" baseline="0" dirty="0" err="1"/>
              <a:t>harten</a:t>
            </a:r>
            <a:r>
              <a:rPr lang="en-US" sz="1200" b="0" i="0" baseline="0" dirty="0"/>
              <a:t> </a:t>
            </a:r>
            <a:r>
              <a:rPr lang="en-US" sz="1200" b="0" i="0" baseline="0" dirty="0" err="1"/>
              <a:t>weggooien</a:t>
            </a:r>
            <a:r>
              <a:rPr lang="en-US" sz="1200" b="0" i="0" baseline="0" dirty="0"/>
              <a:t> op de </a:t>
            </a:r>
            <a:r>
              <a:rPr lang="en-US" sz="1200" b="0" i="0" baseline="0" dirty="0" err="1"/>
              <a:t>hoge</a:t>
            </a:r>
            <a:r>
              <a:rPr lang="en-US" sz="1200" b="0" i="0" baseline="0" dirty="0"/>
              <a:t> </a:t>
            </a:r>
            <a:r>
              <a:rPr lang="en-US" sz="1200" b="0" i="0" baseline="0" dirty="0" err="1"/>
              <a:t>klaveren</a:t>
            </a:r>
            <a:r>
              <a:rPr lang="en-US" sz="1200" b="0" i="0" baseline="0" dirty="0"/>
              <a:t> en </a:t>
            </a:r>
            <a:r>
              <a:rPr lang="en-US" sz="1200" b="0" i="0" baseline="0" dirty="0" err="1"/>
              <a:t>ruiten</a:t>
            </a:r>
            <a:r>
              <a:rPr lang="en-US" sz="1200" b="0" i="0" baseline="0" dirty="0"/>
              <a:t> </a:t>
            </a:r>
            <a:r>
              <a:rPr lang="en-US" sz="1200" b="0" i="0" baseline="0" dirty="0" err="1"/>
              <a:t>naar</a:t>
            </a:r>
            <a:r>
              <a:rPr lang="en-US" sz="1200" b="0" i="0" baseline="0" dirty="0"/>
              <a:t> de </a:t>
            </a:r>
            <a:r>
              <a:rPr lang="en-US" sz="1200" b="0" i="0" baseline="0" dirty="0" err="1"/>
              <a:t>heer</a:t>
            </a:r>
            <a:r>
              <a:rPr lang="en-US" sz="1200" b="0" i="0" baseline="0" dirty="0"/>
              <a:t> </a:t>
            </a:r>
            <a:r>
              <a:rPr lang="en-US" sz="1200" b="0" i="0" baseline="0" dirty="0" err="1"/>
              <a:t>spelen</a:t>
            </a:r>
            <a:r>
              <a:rPr lang="en-US" sz="1200" b="0" i="0" baseline="0" dirty="0"/>
              <a:t>.</a:t>
            </a:r>
            <a:endParaRPr lang="nl-NL" sz="1200" b="0" i="0" dirty="0"/>
          </a:p>
        </p:txBody>
      </p:sp>
      <p:sp>
        <p:nvSpPr>
          <p:cNvPr id="4" name="Tijdelijke aanduiding voor dianummer 3"/>
          <p:cNvSpPr>
            <a:spLocks noGrp="1"/>
          </p:cNvSpPr>
          <p:nvPr>
            <p:ph type="sldNum" sz="quarter" idx="10"/>
          </p:nvPr>
        </p:nvSpPr>
        <p:spPr/>
        <p:txBody>
          <a:bodyPr/>
          <a:lstStyle/>
          <a:p>
            <a:fld id="{ABB603D9-2B50-4AC6-9070-659646A51294}" type="slidenum">
              <a:rPr lang="nl-NL" smtClean="0"/>
              <a:pPr/>
              <a:t>7</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en-US" sz="1200" b="0" i="0" dirty="0" err="1"/>
              <a:t>Troeven</a:t>
            </a:r>
            <a:r>
              <a:rPr lang="en-US" sz="1200" b="0" i="0" dirty="0"/>
              <a:t>, </a:t>
            </a:r>
            <a:r>
              <a:rPr lang="en-US" sz="1200" b="0" i="0" dirty="0" err="1"/>
              <a:t>troef</a:t>
            </a:r>
            <a:r>
              <a:rPr lang="en-US" sz="1200" b="0" i="0" dirty="0"/>
              <a:t> </a:t>
            </a:r>
            <a:r>
              <a:rPr lang="en-US" sz="1200" b="0" i="0" dirty="0" err="1"/>
              <a:t>aas</a:t>
            </a:r>
            <a:r>
              <a:rPr lang="en-US" sz="1200" b="0" i="0" dirty="0"/>
              <a:t> </a:t>
            </a:r>
            <a:r>
              <a:rPr lang="en-US" sz="1200" b="0" i="0" dirty="0" err="1"/>
              <a:t>slaan</a:t>
            </a:r>
            <a:r>
              <a:rPr lang="en-US" sz="1200" b="0" i="0" dirty="0"/>
              <a:t> en </a:t>
            </a:r>
            <a:r>
              <a:rPr lang="en-US" sz="1200" b="0" i="0" dirty="0" err="1"/>
              <a:t>een</a:t>
            </a:r>
            <a:r>
              <a:rPr lang="en-US" sz="1200" b="0" i="0" dirty="0"/>
              <a:t> </a:t>
            </a:r>
            <a:r>
              <a:rPr lang="en-US" sz="1200" b="0" i="0" dirty="0" err="1"/>
              <a:t>kleine</a:t>
            </a:r>
            <a:r>
              <a:rPr lang="en-US" sz="1200" b="0" i="0" dirty="0"/>
              <a:t> </a:t>
            </a:r>
            <a:r>
              <a:rPr lang="en-US" sz="1200" b="0" i="0" dirty="0" err="1"/>
              <a:t>troef</a:t>
            </a:r>
            <a:r>
              <a:rPr lang="en-US" sz="1200" b="0" i="0" dirty="0"/>
              <a:t> </a:t>
            </a:r>
            <a:r>
              <a:rPr lang="en-US" sz="1200" b="0" i="0" dirty="0" err="1"/>
              <a:t>naar</a:t>
            </a:r>
            <a:r>
              <a:rPr lang="en-US" sz="1200" b="0" i="0" dirty="0"/>
              <a:t> de dummy. </a:t>
            </a:r>
            <a:r>
              <a:rPr lang="en-US" sz="1200" b="0" i="0" dirty="0" err="1"/>
              <a:t>Indien</a:t>
            </a:r>
            <a:r>
              <a:rPr lang="en-US" sz="1200" b="0" i="0" dirty="0"/>
              <a:t> </a:t>
            </a:r>
            <a:r>
              <a:rPr lang="en-US" sz="1200" b="0" i="0" dirty="0" err="1"/>
              <a:t>troeven</a:t>
            </a:r>
            <a:r>
              <a:rPr lang="en-US" sz="1200" b="0" i="0" dirty="0"/>
              <a:t> 3-2 </a:t>
            </a:r>
            <a:r>
              <a:rPr lang="en-US" sz="1200" b="0" i="0" dirty="0" err="1"/>
              <a:t>zitten</a:t>
            </a:r>
            <a:r>
              <a:rPr lang="en-US" sz="1200" b="0" i="0" dirty="0"/>
              <a:t>, </a:t>
            </a:r>
            <a:r>
              <a:rPr lang="en-US" sz="1200" b="0" i="0" dirty="0" err="1"/>
              <a:t>dan</a:t>
            </a:r>
            <a:r>
              <a:rPr lang="en-US" sz="1200" b="0" i="0" dirty="0"/>
              <a:t> dummy reversal, </a:t>
            </a:r>
            <a:r>
              <a:rPr lang="en-US" sz="1200" b="0" i="0" dirty="0" err="1"/>
              <a:t>anders</a:t>
            </a:r>
            <a:r>
              <a:rPr lang="en-US" sz="1200" b="0" i="0" dirty="0"/>
              <a:t> de </a:t>
            </a:r>
            <a:r>
              <a:rPr lang="en-US" sz="1200" b="0" i="0" dirty="0" err="1"/>
              <a:t>hartensnit</a:t>
            </a:r>
            <a:r>
              <a:rPr lang="en-US" sz="1200" b="0" i="0" dirty="0"/>
              <a:t> </a:t>
            </a:r>
            <a:r>
              <a:rPr lang="en-US" sz="1200" b="0" i="0" dirty="0" err="1"/>
              <a:t>nemen</a:t>
            </a:r>
            <a:r>
              <a:rPr lang="en-US" sz="1200" b="0" i="0" dirty="0"/>
              <a:t>.</a:t>
            </a:r>
            <a:endParaRPr lang="nl-NL" sz="1200" b="0" i="0" dirty="0"/>
          </a:p>
        </p:txBody>
      </p:sp>
      <p:sp>
        <p:nvSpPr>
          <p:cNvPr id="4" name="Tijdelijke aanduiding voor dianummer 3"/>
          <p:cNvSpPr>
            <a:spLocks noGrp="1"/>
          </p:cNvSpPr>
          <p:nvPr>
            <p:ph type="sldNum" sz="quarter" idx="10"/>
          </p:nvPr>
        </p:nvSpPr>
        <p:spPr/>
        <p:txBody>
          <a:bodyPr/>
          <a:lstStyle/>
          <a:p>
            <a:fld id="{ABB603D9-2B50-4AC6-9070-659646A51294}" type="slidenum">
              <a:rPr lang="nl-NL" smtClean="0"/>
              <a:pPr/>
              <a:t>8</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en-US" sz="1200" b="0" i="0" dirty="0"/>
              <a:t> </a:t>
            </a:r>
            <a:r>
              <a:rPr lang="en-US" sz="1200" b="0" i="0" dirty="0" err="1"/>
              <a:t>Slagen</a:t>
            </a:r>
            <a:r>
              <a:rPr lang="en-US" sz="1200" b="0" i="0" dirty="0"/>
              <a:t> </a:t>
            </a:r>
            <a:r>
              <a:rPr lang="en-US" sz="1200" b="0" i="0" dirty="0" err="1"/>
              <a:t>tellen</a:t>
            </a:r>
            <a:r>
              <a:rPr lang="en-US" sz="1200" b="0" i="0" dirty="0"/>
              <a:t>. Twee </a:t>
            </a:r>
            <a:r>
              <a:rPr lang="en-US" sz="1200" b="0" i="0" dirty="0" err="1"/>
              <a:t>azen</a:t>
            </a:r>
            <a:r>
              <a:rPr lang="en-US" sz="1200" b="0" i="0" dirty="0"/>
              <a:t> (</a:t>
            </a:r>
            <a:r>
              <a:rPr lang="en-US" sz="1200" b="0" i="0" dirty="0" err="1"/>
              <a:t>buiten</a:t>
            </a:r>
            <a:r>
              <a:rPr lang="en-US" sz="1200" b="0" i="0" dirty="0"/>
              <a:t> de </a:t>
            </a:r>
            <a:r>
              <a:rPr lang="en-US" sz="1200" b="0" i="0" dirty="0" err="1"/>
              <a:t>klaveren</a:t>
            </a:r>
            <a:r>
              <a:rPr lang="en-US" sz="1200" b="0" i="0" dirty="0"/>
              <a:t>) en 8 </a:t>
            </a:r>
            <a:r>
              <a:rPr lang="en-US" sz="1200" b="0" i="0" dirty="0" err="1"/>
              <a:t>aftroevers</a:t>
            </a:r>
            <a:r>
              <a:rPr lang="en-US" sz="1200" b="0" i="0" dirty="0"/>
              <a:t>, </a:t>
            </a:r>
            <a:r>
              <a:rPr lang="en-US" sz="1200" b="0" i="0" dirty="0" err="1"/>
              <a:t>dus</a:t>
            </a:r>
            <a:r>
              <a:rPr lang="en-US" sz="1200" b="0" i="0" dirty="0"/>
              <a:t> </a:t>
            </a:r>
            <a:r>
              <a:rPr lang="en-US" sz="1200" b="0" i="0" dirty="0" err="1"/>
              <a:t>eerst</a:t>
            </a:r>
            <a:r>
              <a:rPr lang="en-US" sz="1200" b="0" i="0" dirty="0"/>
              <a:t> 2 </a:t>
            </a:r>
            <a:r>
              <a:rPr lang="en-US" sz="1200" b="0" i="0" dirty="0" err="1"/>
              <a:t>topslagen</a:t>
            </a:r>
            <a:r>
              <a:rPr lang="en-US" sz="1200" b="0" i="0" dirty="0"/>
              <a:t> in </a:t>
            </a:r>
            <a:r>
              <a:rPr lang="en-US" sz="1200" b="0" i="0" dirty="0" err="1"/>
              <a:t>klaveren</a:t>
            </a:r>
            <a:r>
              <a:rPr lang="en-US" sz="1200" b="0" i="0" dirty="0"/>
              <a:t> </a:t>
            </a:r>
            <a:r>
              <a:rPr lang="en-US" sz="1200" b="0" i="0" dirty="0" err="1"/>
              <a:t>maken</a:t>
            </a:r>
            <a:r>
              <a:rPr lang="en-US" sz="1200" b="0" i="0" dirty="0"/>
              <a:t>, </a:t>
            </a:r>
            <a:r>
              <a:rPr lang="en-US" sz="1200" b="0" i="0" dirty="0" err="1"/>
              <a:t>geen</a:t>
            </a:r>
            <a:r>
              <a:rPr lang="en-US" sz="1200" b="0" i="0" dirty="0"/>
              <a:t> 3.</a:t>
            </a:r>
            <a:endParaRPr lang="nl-NL" sz="1200" b="0" i="0" dirty="0"/>
          </a:p>
        </p:txBody>
      </p:sp>
      <p:sp>
        <p:nvSpPr>
          <p:cNvPr id="4" name="Tijdelijke aanduiding voor dianummer 3"/>
          <p:cNvSpPr>
            <a:spLocks noGrp="1"/>
          </p:cNvSpPr>
          <p:nvPr>
            <p:ph type="sldNum" sz="quarter" idx="10"/>
          </p:nvPr>
        </p:nvSpPr>
        <p:spPr/>
        <p:txBody>
          <a:bodyPr/>
          <a:lstStyle/>
          <a:p>
            <a:fld id="{ABB603D9-2B50-4AC6-9070-659646A51294}" type="slidenum">
              <a:rPr lang="nl-NL" smtClean="0"/>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876F46-7DFD-8694-C199-84F03767BB6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804F063C-45CD-FD27-8091-C2EDED3CA7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87B9B7ED-89CA-F3C6-30A3-890F9731E65D}"/>
              </a:ext>
            </a:extLst>
          </p:cNvPr>
          <p:cNvSpPr>
            <a:spLocks noGrp="1"/>
          </p:cNvSpPr>
          <p:nvPr>
            <p:ph type="dt" sz="half" idx="10"/>
          </p:nvPr>
        </p:nvSpPr>
        <p:spPr/>
        <p:txBody>
          <a:bodyPr/>
          <a:lstStyle/>
          <a:p>
            <a:fld id="{AF413A80-AF98-4E19-99E9-FF21BDF5E146}" type="datetimeFigureOut">
              <a:rPr lang="nl-NL" smtClean="0"/>
              <a:t>18-3-2023</a:t>
            </a:fld>
            <a:endParaRPr lang="nl-NL"/>
          </a:p>
        </p:txBody>
      </p:sp>
      <p:sp>
        <p:nvSpPr>
          <p:cNvPr id="5" name="Tijdelijke aanduiding voor voettekst 4">
            <a:extLst>
              <a:ext uri="{FF2B5EF4-FFF2-40B4-BE49-F238E27FC236}">
                <a16:creationId xmlns:a16="http://schemas.microsoft.com/office/drawing/2014/main" id="{1616F34F-8BFB-D968-33C3-B5C854506D7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0330BA3-6849-A379-FD04-593B84EA293A}"/>
              </a:ext>
            </a:extLst>
          </p:cNvPr>
          <p:cNvSpPr>
            <a:spLocks noGrp="1"/>
          </p:cNvSpPr>
          <p:nvPr>
            <p:ph type="sldNum" sz="quarter" idx="12"/>
          </p:nvPr>
        </p:nvSpPr>
        <p:spPr/>
        <p:txBody>
          <a:bodyPr/>
          <a:lstStyle/>
          <a:p>
            <a:fld id="{35F4B000-7D2D-4901-9AA6-228AFFE01E89}" type="slidenum">
              <a:rPr lang="nl-NL" smtClean="0"/>
              <a:t>‹nr.›</a:t>
            </a:fld>
            <a:endParaRPr lang="nl-NL"/>
          </a:p>
        </p:txBody>
      </p:sp>
    </p:spTree>
    <p:extLst>
      <p:ext uri="{BB962C8B-B14F-4D97-AF65-F5344CB8AC3E}">
        <p14:creationId xmlns:p14="http://schemas.microsoft.com/office/powerpoint/2010/main" val="2566479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7BF8F5-83BE-7EA9-0065-DF95AEEB5315}"/>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469AB4E-499F-47DE-07D6-97CD889D757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601DEE6-353C-D60C-2B76-148462C469D8}"/>
              </a:ext>
            </a:extLst>
          </p:cNvPr>
          <p:cNvSpPr>
            <a:spLocks noGrp="1"/>
          </p:cNvSpPr>
          <p:nvPr>
            <p:ph type="dt" sz="half" idx="10"/>
          </p:nvPr>
        </p:nvSpPr>
        <p:spPr/>
        <p:txBody>
          <a:bodyPr/>
          <a:lstStyle/>
          <a:p>
            <a:fld id="{AF413A80-AF98-4E19-99E9-FF21BDF5E146}" type="datetimeFigureOut">
              <a:rPr lang="nl-NL" smtClean="0"/>
              <a:t>18-3-2023</a:t>
            </a:fld>
            <a:endParaRPr lang="nl-NL"/>
          </a:p>
        </p:txBody>
      </p:sp>
      <p:sp>
        <p:nvSpPr>
          <p:cNvPr id="5" name="Tijdelijke aanduiding voor voettekst 4">
            <a:extLst>
              <a:ext uri="{FF2B5EF4-FFF2-40B4-BE49-F238E27FC236}">
                <a16:creationId xmlns:a16="http://schemas.microsoft.com/office/drawing/2014/main" id="{2FAAC598-9043-3C78-A685-2E77D65993B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1C33DFC-7BCD-DC38-9432-A0309D8B0865}"/>
              </a:ext>
            </a:extLst>
          </p:cNvPr>
          <p:cNvSpPr>
            <a:spLocks noGrp="1"/>
          </p:cNvSpPr>
          <p:nvPr>
            <p:ph type="sldNum" sz="quarter" idx="12"/>
          </p:nvPr>
        </p:nvSpPr>
        <p:spPr/>
        <p:txBody>
          <a:bodyPr/>
          <a:lstStyle/>
          <a:p>
            <a:fld id="{35F4B000-7D2D-4901-9AA6-228AFFE01E89}" type="slidenum">
              <a:rPr lang="nl-NL" smtClean="0"/>
              <a:t>‹nr.›</a:t>
            </a:fld>
            <a:endParaRPr lang="nl-NL"/>
          </a:p>
        </p:txBody>
      </p:sp>
    </p:spTree>
    <p:extLst>
      <p:ext uri="{BB962C8B-B14F-4D97-AF65-F5344CB8AC3E}">
        <p14:creationId xmlns:p14="http://schemas.microsoft.com/office/powerpoint/2010/main" val="2875688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7BA6AB8-BD08-2942-B706-CDEEACB63788}"/>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DD8090B-8DD9-7874-0C34-E93D0E7BAEF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C118558-E512-AEB7-3859-958B4D155BC4}"/>
              </a:ext>
            </a:extLst>
          </p:cNvPr>
          <p:cNvSpPr>
            <a:spLocks noGrp="1"/>
          </p:cNvSpPr>
          <p:nvPr>
            <p:ph type="dt" sz="half" idx="10"/>
          </p:nvPr>
        </p:nvSpPr>
        <p:spPr/>
        <p:txBody>
          <a:bodyPr/>
          <a:lstStyle/>
          <a:p>
            <a:fld id="{AF413A80-AF98-4E19-99E9-FF21BDF5E146}" type="datetimeFigureOut">
              <a:rPr lang="nl-NL" smtClean="0"/>
              <a:t>18-3-2023</a:t>
            </a:fld>
            <a:endParaRPr lang="nl-NL"/>
          </a:p>
        </p:txBody>
      </p:sp>
      <p:sp>
        <p:nvSpPr>
          <p:cNvPr id="5" name="Tijdelijke aanduiding voor voettekst 4">
            <a:extLst>
              <a:ext uri="{FF2B5EF4-FFF2-40B4-BE49-F238E27FC236}">
                <a16:creationId xmlns:a16="http://schemas.microsoft.com/office/drawing/2014/main" id="{2874A3D3-0109-9393-EB95-9FF7B7B1388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934995A-C65C-DA15-BDED-F779723BA932}"/>
              </a:ext>
            </a:extLst>
          </p:cNvPr>
          <p:cNvSpPr>
            <a:spLocks noGrp="1"/>
          </p:cNvSpPr>
          <p:nvPr>
            <p:ph type="sldNum" sz="quarter" idx="12"/>
          </p:nvPr>
        </p:nvSpPr>
        <p:spPr/>
        <p:txBody>
          <a:bodyPr/>
          <a:lstStyle/>
          <a:p>
            <a:fld id="{35F4B000-7D2D-4901-9AA6-228AFFE01E89}" type="slidenum">
              <a:rPr lang="nl-NL" smtClean="0"/>
              <a:t>‹nr.›</a:t>
            </a:fld>
            <a:endParaRPr lang="nl-NL"/>
          </a:p>
        </p:txBody>
      </p:sp>
    </p:spTree>
    <p:extLst>
      <p:ext uri="{BB962C8B-B14F-4D97-AF65-F5344CB8AC3E}">
        <p14:creationId xmlns:p14="http://schemas.microsoft.com/office/powerpoint/2010/main" val="3449935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F62CAA-F09C-A760-9EB4-17B393FE5C5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C032FD8-6CD5-1CB2-A860-4049C8959F2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E8DEA04-A07A-21A1-AF05-F1187FF2A0B0}"/>
              </a:ext>
            </a:extLst>
          </p:cNvPr>
          <p:cNvSpPr>
            <a:spLocks noGrp="1"/>
          </p:cNvSpPr>
          <p:nvPr>
            <p:ph type="dt" sz="half" idx="10"/>
          </p:nvPr>
        </p:nvSpPr>
        <p:spPr/>
        <p:txBody>
          <a:bodyPr/>
          <a:lstStyle/>
          <a:p>
            <a:fld id="{AF413A80-AF98-4E19-99E9-FF21BDF5E146}" type="datetimeFigureOut">
              <a:rPr lang="nl-NL" smtClean="0"/>
              <a:t>18-3-2023</a:t>
            </a:fld>
            <a:endParaRPr lang="nl-NL"/>
          </a:p>
        </p:txBody>
      </p:sp>
      <p:sp>
        <p:nvSpPr>
          <p:cNvPr id="5" name="Tijdelijke aanduiding voor voettekst 4">
            <a:extLst>
              <a:ext uri="{FF2B5EF4-FFF2-40B4-BE49-F238E27FC236}">
                <a16:creationId xmlns:a16="http://schemas.microsoft.com/office/drawing/2014/main" id="{B0CBC270-F49C-855B-A5AB-7FED76DA0E0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A81F8C8-364C-A70F-B36E-A82630159E80}"/>
              </a:ext>
            </a:extLst>
          </p:cNvPr>
          <p:cNvSpPr>
            <a:spLocks noGrp="1"/>
          </p:cNvSpPr>
          <p:nvPr>
            <p:ph type="sldNum" sz="quarter" idx="12"/>
          </p:nvPr>
        </p:nvSpPr>
        <p:spPr/>
        <p:txBody>
          <a:bodyPr/>
          <a:lstStyle/>
          <a:p>
            <a:fld id="{35F4B000-7D2D-4901-9AA6-228AFFE01E89}" type="slidenum">
              <a:rPr lang="nl-NL" smtClean="0"/>
              <a:t>‹nr.›</a:t>
            </a:fld>
            <a:endParaRPr lang="nl-NL"/>
          </a:p>
        </p:txBody>
      </p:sp>
    </p:spTree>
    <p:extLst>
      <p:ext uri="{BB962C8B-B14F-4D97-AF65-F5344CB8AC3E}">
        <p14:creationId xmlns:p14="http://schemas.microsoft.com/office/powerpoint/2010/main" val="379113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2AFC8F-4477-AD06-A45C-6AD61003297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12300ABA-59D6-AAF6-776F-6CC6CEA211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5D1E910F-4C17-C8C1-F98B-57BD623B7EA4}"/>
              </a:ext>
            </a:extLst>
          </p:cNvPr>
          <p:cNvSpPr>
            <a:spLocks noGrp="1"/>
          </p:cNvSpPr>
          <p:nvPr>
            <p:ph type="dt" sz="half" idx="10"/>
          </p:nvPr>
        </p:nvSpPr>
        <p:spPr/>
        <p:txBody>
          <a:bodyPr/>
          <a:lstStyle/>
          <a:p>
            <a:fld id="{AF413A80-AF98-4E19-99E9-FF21BDF5E146}" type="datetimeFigureOut">
              <a:rPr lang="nl-NL" smtClean="0"/>
              <a:t>18-3-2023</a:t>
            </a:fld>
            <a:endParaRPr lang="nl-NL"/>
          </a:p>
        </p:txBody>
      </p:sp>
      <p:sp>
        <p:nvSpPr>
          <p:cNvPr id="5" name="Tijdelijke aanduiding voor voettekst 4">
            <a:extLst>
              <a:ext uri="{FF2B5EF4-FFF2-40B4-BE49-F238E27FC236}">
                <a16:creationId xmlns:a16="http://schemas.microsoft.com/office/drawing/2014/main" id="{1377B34E-3EE9-AA27-D7AD-64EE4BEFFEB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8AAABB6-7C03-6902-08FF-7A263EC85D4F}"/>
              </a:ext>
            </a:extLst>
          </p:cNvPr>
          <p:cNvSpPr>
            <a:spLocks noGrp="1"/>
          </p:cNvSpPr>
          <p:nvPr>
            <p:ph type="sldNum" sz="quarter" idx="12"/>
          </p:nvPr>
        </p:nvSpPr>
        <p:spPr/>
        <p:txBody>
          <a:bodyPr/>
          <a:lstStyle/>
          <a:p>
            <a:fld id="{35F4B000-7D2D-4901-9AA6-228AFFE01E89}" type="slidenum">
              <a:rPr lang="nl-NL" smtClean="0"/>
              <a:t>‹nr.›</a:t>
            </a:fld>
            <a:endParaRPr lang="nl-NL"/>
          </a:p>
        </p:txBody>
      </p:sp>
    </p:spTree>
    <p:extLst>
      <p:ext uri="{BB962C8B-B14F-4D97-AF65-F5344CB8AC3E}">
        <p14:creationId xmlns:p14="http://schemas.microsoft.com/office/powerpoint/2010/main" val="3062325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3868CE-AC2D-7A46-C066-1D98E51214D7}"/>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3CE5044-35B4-5932-60AA-2F1D0D65EC4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7A34D16E-1931-56FB-F51F-77537DC7593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61F74E8-64FA-0969-77E0-9AF256F8094C}"/>
              </a:ext>
            </a:extLst>
          </p:cNvPr>
          <p:cNvSpPr>
            <a:spLocks noGrp="1"/>
          </p:cNvSpPr>
          <p:nvPr>
            <p:ph type="dt" sz="half" idx="10"/>
          </p:nvPr>
        </p:nvSpPr>
        <p:spPr/>
        <p:txBody>
          <a:bodyPr/>
          <a:lstStyle/>
          <a:p>
            <a:fld id="{AF413A80-AF98-4E19-99E9-FF21BDF5E146}" type="datetimeFigureOut">
              <a:rPr lang="nl-NL" smtClean="0"/>
              <a:t>18-3-2023</a:t>
            </a:fld>
            <a:endParaRPr lang="nl-NL"/>
          </a:p>
        </p:txBody>
      </p:sp>
      <p:sp>
        <p:nvSpPr>
          <p:cNvPr id="6" name="Tijdelijke aanduiding voor voettekst 5">
            <a:extLst>
              <a:ext uri="{FF2B5EF4-FFF2-40B4-BE49-F238E27FC236}">
                <a16:creationId xmlns:a16="http://schemas.microsoft.com/office/drawing/2014/main" id="{585BF1F5-28EB-ED88-B1BB-7047C0D1DD5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56D6279-B835-5F16-250B-5B3D7B38A903}"/>
              </a:ext>
            </a:extLst>
          </p:cNvPr>
          <p:cNvSpPr>
            <a:spLocks noGrp="1"/>
          </p:cNvSpPr>
          <p:nvPr>
            <p:ph type="sldNum" sz="quarter" idx="12"/>
          </p:nvPr>
        </p:nvSpPr>
        <p:spPr/>
        <p:txBody>
          <a:bodyPr/>
          <a:lstStyle/>
          <a:p>
            <a:fld id="{35F4B000-7D2D-4901-9AA6-228AFFE01E89}" type="slidenum">
              <a:rPr lang="nl-NL" smtClean="0"/>
              <a:t>‹nr.›</a:t>
            </a:fld>
            <a:endParaRPr lang="nl-NL"/>
          </a:p>
        </p:txBody>
      </p:sp>
    </p:spTree>
    <p:extLst>
      <p:ext uri="{BB962C8B-B14F-4D97-AF65-F5344CB8AC3E}">
        <p14:creationId xmlns:p14="http://schemas.microsoft.com/office/powerpoint/2010/main" val="1417791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51A098-B67D-9DCE-2C51-6F4E9BFC72E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311774C-7CFD-6FAB-7916-8AEA29701C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1391AF3-8987-0F08-DED5-7C609652540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B11D7F7-8363-A6B2-6FB9-126622B33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C1F16FA-3748-5F8F-73BD-B6365D54ABA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EE120CBA-7C0E-1E6D-0E0E-9CAB8A0AA4AB}"/>
              </a:ext>
            </a:extLst>
          </p:cNvPr>
          <p:cNvSpPr>
            <a:spLocks noGrp="1"/>
          </p:cNvSpPr>
          <p:nvPr>
            <p:ph type="dt" sz="half" idx="10"/>
          </p:nvPr>
        </p:nvSpPr>
        <p:spPr/>
        <p:txBody>
          <a:bodyPr/>
          <a:lstStyle/>
          <a:p>
            <a:fld id="{AF413A80-AF98-4E19-99E9-FF21BDF5E146}" type="datetimeFigureOut">
              <a:rPr lang="nl-NL" smtClean="0"/>
              <a:t>18-3-2023</a:t>
            </a:fld>
            <a:endParaRPr lang="nl-NL"/>
          </a:p>
        </p:txBody>
      </p:sp>
      <p:sp>
        <p:nvSpPr>
          <p:cNvPr id="8" name="Tijdelijke aanduiding voor voettekst 7">
            <a:extLst>
              <a:ext uri="{FF2B5EF4-FFF2-40B4-BE49-F238E27FC236}">
                <a16:creationId xmlns:a16="http://schemas.microsoft.com/office/drawing/2014/main" id="{9ADE684A-22D1-31B9-46D2-7A6A1F36F173}"/>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1B59F89-1991-DAE6-2197-DF8246256D9E}"/>
              </a:ext>
            </a:extLst>
          </p:cNvPr>
          <p:cNvSpPr>
            <a:spLocks noGrp="1"/>
          </p:cNvSpPr>
          <p:nvPr>
            <p:ph type="sldNum" sz="quarter" idx="12"/>
          </p:nvPr>
        </p:nvSpPr>
        <p:spPr/>
        <p:txBody>
          <a:bodyPr/>
          <a:lstStyle/>
          <a:p>
            <a:fld id="{35F4B000-7D2D-4901-9AA6-228AFFE01E89}" type="slidenum">
              <a:rPr lang="nl-NL" smtClean="0"/>
              <a:t>‹nr.›</a:t>
            </a:fld>
            <a:endParaRPr lang="nl-NL"/>
          </a:p>
        </p:txBody>
      </p:sp>
    </p:spTree>
    <p:extLst>
      <p:ext uri="{BB962C8B-B14F-4D97-AF65-F5344CB8AC3E}">
        <p14:creationId xmlns:p14="http://schemas.microsoft.com/office/powerpoint/2010/main" val="2889834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55E97D-3610-2C3B-E945-18391B1875E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A844D9E6-D3D1-6B88-C25B-68CE1EC10344}"/>
              </a:ext>
            </a:extLst>
          </p:cNvPr>
          <p:cNvSpPr>
            <a:spLocks noGrp="1"/>
          </p:cNvSpPr>
          <p:nvPr>
            <p:ph type="dt" sz="half" idx="10"/>
          </p:nvPr>
        </p:nvSpPr>
        <p:spPr/>
        <p:txBody>
          <a:bodyPr/>
          <a:lstStyle/>
          <a:p>
            <a:fld id="{AF413A80-AF98-4E19-99E9-FF21BDF5E146}" type="datetimeFigureOut">
              <a:rPr lang="nl-NL" smtClean="0"/>
              <a:t>18-3-2023</a:t>
            </a:fld>
            <a:endParaRPr lang="nl-NL"/>
          </a:p>
        </p:txBody>
      </p:sp>
      <p:sp>
        <p:nvSpPr>
          <p:cNvPr id="4" name="Tijdelijke aanduiding voor voettekst 3">
            <a:extLst>
              <a:ext uri="{FF2B5EF4-FFF2-40B4-BE49-F238E27FC236}">
                <a16:creationId xmlns:a16="http://schemas.microsoft.com/office/drawing/2014/main" id="{4F987BB0-FC68-204F-4D81-C4AB263F3BF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9844F14-CFE3-A31E-54D1-E22124601121}"/>
              </a:ext>
            </a:extLst>
          </p:cNvPr>
          <p:cNvSpPr>
            <a:spLocks noGrp="1"/>
          </p:cNvSpPr>
          <p:nvPr>
            <p:ph type="sldNum" sz="quarter" idx="12"/>
          </p:nvPr>
        </p:nvSpPr>
        <p:spPr/>
        <p:txBody>
          <a:bodyPr/>
          <a:lstStyle/>
          <a:p>
            <a:fld id="{35F4B000-7D2D-4901-9AA6-228AFFE01E89}" type="slidenum">
              <a:rPr lang="nl-NL" smtClean="0"/>
              <a:t>‹nr.›</a:t>
            </a:fld>
            <a:endParaRPr lang="nl-NL"/>
          </a:p>
        </p:txBody>
      </p:sp>
    </p:spTree>
    <p:extLst>
      <p:ext uri="{BB962C8B-B14F-4D97-AF65-F5344CB8AC3E}">
        <p14:creationId xmlns:p14="http://schemas.microsoft.com/office/powerpoint/2010/main" val="141389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FEDFECA0-389A-87E9-A67A-229E42EAC814}"/>
              </a:ext>
            </a:extLst>
          </p:cNvPr>
          <p:cNvSpPr>
            <a:spLocks noGrp="1"/>
          </p:cNvSpPr>
          <p:nvPr>
            <p:ph type="dt" sz="half" idx="10"/>
          </p:nvPr>
        </p:nvSpPr>
        <p:spPr/>
        <p:txBody>
          <a:bodyPr/>
          <a:lstStyle/>
          <a:p>
            <a:fld id="{AF413A80-AF98-4E19-99E9-FF21BDF5E146}" type="datetimeFigureOut">
              <a:rPr lang="nl-NL" smtClean="0"/>
              <a:t>18-3-2023</a:t>
            </a:fld>
            <a:endParaRPr lang="nl-NL"/>
          </a:p>
        </p:txBody>
      </p:sp>
      <p:sp>
        <p:nvSpPr>
          <p:cNvPr id="3" name="Tijdelijke aanduiding voor voettekst 2">
            <a:extLst>
              <a:ext uri="{FF2B5EF4-FFF2-40B4-BE49-F238E27FC236}">
                <a16:creationId xmlns:a16="http://schemas.microsoft.com/office/drawing/2014/main" id="{79024752-79DA-EF23-EEE7-2472F921D35A}"/>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EF27126B-AB9B-96E6-F1FA-0B7580D997E5}"/>
              </a:ext>
            </a:extLst>
          </p:cNvPr>
          <p:cNvSpPr>
            <a:spLocks noGrp="1"/>
          </p:cNvSpPr>
          <p:nvPr>
            <p:ph type="sldNum" sz="quarter" idx="12"/>
          </p:nvPr>
        </p:nvSpPr>
        <p:spPr/>
        <p:txBody>
          <a:bodyPr/>
          <a:lstStyle/>
          <a:p>
            <a:fld id="{35F4B000-7D2D-4901-9AA6-228AFFE01E89}" type="slidenum">
              <a:rPr lang="nl-NL" smtClean="0"/>
              <a:t>‹nr.›</a:t>
            </a:fld>
            <a:endParaRPr lang="nl-NL"/>
          </a:p>
        </p:txBody>
      </p:sp>
    </p:spTree>
    <p:extLst>
      <p:ext uri="{BB962C8B-B14F-4D97-AF65-F5344CB8AC3E}">
        <p14:creationId xmlns:p14="http://schemas.microsoft.com/office/powerpoint/2010/main" val="89336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90403A-9213-DB1B-964A-6EF0121CCFE4}"/>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F5C27A0B-CF33-8FFC-4C04-DCC9534129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EB5C992-FB84-886D-6A3A-3AB99E55D5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F074AF5-2981-B3A5-7FD8-D0464BAAABC5}"/>
              </a:ext>
            </a:extLst>
          </p:cNvPr>
          <p:cNvSpPr>
            <a:spLocks noGrp="1"/>
          </p:cNvSpPr>
          <p:nvPr>
            <p:ph type="dt" sz="half" idx="10"/>
          </p:nvPr>
        </p:nvSpPr>
        <p:spPr/>
        <p:txBody>
          <a:bodyPr/>
          <a:lstStyle/>
          <a:p>
            <a:fld id="{AF413A80-AF98-4E19-99E9-FF21BDF5E146}" type="datetimeFigureOut">
              <a:rPr lang="nl-NL" smtClean="0"/>
              <a:t>18-3-2023</a:t>
            </a:fld>
            <a:endParaRPr lang="nl-NL"/>
          </a:p>
        </p:txBody>
      </p:sp>
      <p:sp>
        <p:nvSpPr>
          <p:cNvPr id="6" name="Tijdelijke aanduiding voor voettekst 5">
            <a:extLst>
              <a:ext uri="{FF2B5EF4-FFF2-40B4-BE49-F238E27FC236}">
                <a16:creationId xmlns:a16="http://schemas.microsoft.com/office/drawing/2014/main" id="{01AD97F9-B75C-48F1-B80F-1CF1A6266A2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F68D274-C6B5-586D-535B-442A987C7E96}"/>
              </a:ext>
            </a:extLst>
          </p:cNvPr>
          <p:cNvSpPr>
            <a:spLocks noGrp="1"/>
          </p:cNvSpPr>
          <p:nvPr>
            <p:ph type="sldNum" sz="quarter" idx="12"/>
          </p:nvPr>
        </p:nvSpPr>
        <p:spPr/>
        <p:txBody>
          <a:bodyPr/>
          <a:lstStyle/>
          <a:p>
            <a:fld id="{35F4B000-7D2D-4901-9AA6-228AFFE01E89}" type="slidenum">
              <a:rPr lang="nl-NL" smtClean="0"/>
              <a:t>‹nr.›</a:t>
            </a:fld>
            <a:endParaRPr lang="nl-NL"/>
          </a:p>
        </p:txBody>
      </p:sp>
    </p:spTree>
    <p:extLst>
      <p:ext uri="{BB962C8B-B14F-4D97-AF65-F5344CB8AC3E}">
        <p14:creationId xmlns:p14="http://schemas.microsoft.com/office/powerpoint/2010/main" val="368456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881C91-8A6E-92C5-D94E-3C571D4E5E4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E64B05D-45C2-132C-33D9-ECFD2B26C3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55F3EA4-432B-31F1-26E4-742DD90482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F339148-022E-21FC-1AAB-F27EFB7FA462}"/>
              </a:ext>
            </a:extLst>
          </p:cNvPr>
          <p:cNvSpPr>
            <a:spLocks noGrp="1"/>
          </p:cNvSpPr>
          <p:nvPr>
            <p:ph type="dt" sz="half" idx="10"/>
          </p:nvPr>
        </p:nvSpPr>
        <p:spPr/>
        <p:txBody>
          <a:bodyPr/>
          <a:lstStyle/>
          <a:p>
            <a:fld id="{AF413A80-AF98-4E19-99E9-FF21BDF5E146}" type="datetimeFigureOut">
              <a:rPr lang="nl-NL" smtClean="0"/>
              <a:t>18-3-2023</a:t>
            </a:fld>
            <a:endParaRPr lang="nl-NL"/>
          </a:p>
        </p:txBody>
      </p:sp>
      <p:sp>
        <p:nvSpPr>
          <p:cNvPr id="6" name="Tijdelijke aanduiding voor voettekst 5">
            <a:extLst>
              <a:ext uri="{FF2B5EF4-FFF2-40B4-BE49-F238E27FC236}">
                <a16:creationId xmlns:a16="http://schemas.microsoft.com/office/drawing/2014/main" id="{6EAA6AD5-2E4B-DB71-2C49-FEF67C8D7F2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6632455-BFD4-944B-11F5-6246E62FBA10}"/>
              </a:ext>
            </a:extLst>
          </p:cNvPr>
          <p:cNvSpPr>
            <a:spLocks noGrp="1"/>
          </p:cNvSpPr>
          <p:nvPr>
            <p:ph type="sldNum" sz="quarter" idx="12"/>
          </p:nvPr>
        </p:nvSpPr>
        <p:spPr/>
        <p:txBody>
          <a:bodyPr/>
          <a:lstStyle/>
          <a:p>
            <a:fld id="{35F4B000-7D2D-4901-9AA6-228AFFE01E89}" type="slidenum">
              <a:rPr lang="nl-NL" smtClean="0"/>
              <a:t>‹nr.›</a:t>
            </a:fld>
            <a:endParaRPr lang="nl-NL"/>
          </a:p>
        </p:txBody>
      </p:sp>
    </p:spTree>
    <p:extLst>
      <p:ext uri="{BB962C8B-B14F-4D97-AF65-F5344CB8AC3E}">
        <p14:creationId xmlns:p14="http://schemas.microsoft.com/office/powerpoint/2010/main" val="2111823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1194910-6776-F3FA-7E9F-61B36C38B9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B406674-5440-F654-255A-C64971BD59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E71396A-DB48-25CA-755E-CF9C0E5543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13A80-AF98-4E19-99E9-FF21BDF5E146}" type="datetimeFigureOut">
              <a:rPr lang="nl-NL" smtClean="0"/>
              <a:t>18-3-2023</a:t>
            </a:fld>
            <a:endParaRPr lang="nl-NL"/>
          </a:p>
        </p:txBody>
      </p:sp>
      <p:sp>
        <p:nvSpPr>
          <p:cNvPr id="5" name="Tijdelijke aanduiding voor voettekst 4">
            <a:extLst>
              <a:ext uri="{FF2B5EF4-FFF2-40B4-BE49-F238E27FC236}">
                <a16:creationId xmlns:a16="http://schemas.microsoft.com/office/drawing/2014/main" id="{22BA6D58-7A54-E548-187F-663FCFC983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FCAC1469-4474-E670-85BE-E59189BF47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4B000-7D2D-4901-9AA6-228AFFE01E89}" type="slidenum">
              <a:rPr lang="nl-NL" smtClean="0"/>
              <a:t>‹nr.›</a:t>
            </a:fld>
            <a:endParaRPr lang="nl-NL"/>
          </a:p>
        </p:txBody>
      </p:sp>
    </p:spTree>
    <p:extLst>
      <p:ext uri="{BB962C8B-B14F-4D97-AF65-F5344CB8AC3E}">
        <p14:creationId xmlns:p14="http://schemas.microsoft.com/office/powerpoint/2010/main" val="3058924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BD1EE0-C077-AAEA-6DEE-3182FFA38243}"/>
              </a:ext>
            </a:extLst>
          </p:cNvPr>
          <p:cNvSpPr>
            <a:spLocks noGrp="1"/>
          </p:cNvSpPr>
          <p:nvPr>
            <p:ph type="ctrTitle"/>
          </p:nvPr>
        </p:nvSpPr>
        <p:spPr>
          <a:xfrm>
            <a:off x="1524000" y="1122363"/>
            <a:ext cx="9144000" cy="1330905"/>
          </a:xfrm>
        </p:spPr>
        <p:txBody>
          <a:bodyPr/>
          <a:lstStyle/>
          <a:p>
            <a:r>
              <a:rPr lang="nl-NL" dirty="0"/>
              <a:t>ALV M&amp;M 20230317</a:t>
            </a:r>
          </a:p>
        </p:txBody>
      </p:sp>
      <p:sp>
        <p:nvSpPr>
          <p:cNvPr id="3" name="Ondertitel 2">
            <a:extLst>
              <a:ext uri="{FF2B5EF4-FFF2-40B4-BE49-F238E27FC236}">
                <a16:creationId xmlns:a16="http://schemas.microsoft.com/office/drawing/2014/main" id="{B15BA64C-379D-8EDA-C6BD-1E14B1962EA2}"/>
              </a:ext>
            </a:extLst>
          </p:cNvPr>
          <p:cNvSpPr>
            <a:spLocks noGrp="1"/>
          </p:cNvSpPr>
          <p:nvPr>
            <p:ph type="subTitle" idx="1"/>
          </p:nvPr>
        </p:nvSpPr>
        <p:spPr/>
        <p:txBody>
          <a:bodyPr/>
          <a:lstStyle/>
          <a:p>
            <a:r>
              <a:rPr lang="nl-NL" dirty="0"/>
              <a:t>8 oefenspellen gepresenteerd door Leo </a:t>
            </a:r>
            <a:r>
              <a:rPr lang="nl-NL" dirty="0" err="1"/>
              <a:t>Stehmann</a:t>
            </a:r>
            <a:endParaRPr lang="nl-NL" dirty="0"/>
          </a:p>
          <a:p>
            <a:endParaRPr lang="nl-NL" dirty="0"/>
          </a:p>
          <a:p>
            <a:r>
              <a:rPr lang="nl-NL" dirty="0"/>
              <a:t>De oplossingen staan op de laatste dia</a:t>
            </a:r>
          </a:p>
        </p:txBody>
      </p:sp>
    </p:spTree>
    <p:extLst>
      <p:ext uri="{BB962C8B-B14F-4D97-AF65-F5344CB8AC3E}">
        <p14:creationId xmlns:p14="http://schemas.microsoft.com/office/powerpoint/2010/main" val="754496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AD98DA-3939-5F2E-61B2-C60AF23C1D92}"/>
              </a:ext>
            </a:extLst>
          </p:cNvPr>
          <p:cNvSpPr>
            <a:spLocks noGrp="1"/>
          </p:cNvSpPr>
          <p:nvPr>
            <p:ph type="title"/>
          </p:nvPr>
        </p:nvSpPr>
        <p:spPr>
          <a:xfrm>
            <a:off x="838200" y="365125"/>
            <a:ext cx="10515600" cy="761148"/>
          </a:xfrm>
        </p:spPr>
        <p:txBody>
          <a:bodyPr/>
          <a:lstStyle/>
          <a:p>
            <a:r>
              <a:rPr lang="nl-NL" dirty="0"/>
              <a:t>Oplossingen oefenspellen  17 maart 2023</a:t>
            </a:r>
          </a:p>
        </p:txBody>
      </p:sp>
      <p:sp>
        <p:nvSpPr>
          <p:cNvPr id="3" name="Tijdelijke aanduiding voor inhoud 2">
            <a:extLst>
              <a:ext uri="{FF2B5EF4-FFF2-40B4-BE49-F238E27FC236}">
                <a16:creationId xmlns:a16="http://schemas.microsoft.com/office/drawing/2014/main" id="{9ED501C6-6750-886C-0D19-3635710B2D70}"/>
              </a:ext>
            </a:extLst>
          </p:cNvPr>
          <p:cNvSpPr>
            <a:spLocks noGrp="1"/>
          </p:cNvSpPr>
          <p:nvPr>
            <p:ph idx="1"/>
          </p:nvPr>
        </p:nvSpPr>
        <p:spPr>
          <a:xfrm>
            <a:off x="446049" y="1237786"/>
            <a:ext cx="11140068" cy="5096107"/>
          </a:xfrm>
        </p:spPr>
        <p:txBody>
          <a:bodyPr>
            <a:normAutofit fontScale="32500" lnSpcReduction="20000"/>
          </a:bodyPr>
          <a:lstStyle/>
          <a:p>
            <a:endParaRPr lang="nl-NL" dirty="0"/>
          </a:p>
          <a:p>
            <a:r>
              <a:rPr lang="nl-NL" sz="4000" dirty="0"/>
              <a:t>Spel 1</a:t>
            </a:r>
          </a:p>
          <a:p>
            <a:pPr marL="0" indent="0">
              <a:buNone/>
            </a:pPr>
            <a:r>
              <a:rPr lang="nl-NL" sz="4000" dirty="0"/>
              <a:t>Troeven trekken, harten elimineren (zuid ruiten weg) en met ruiten van slag gaan. </a:t>
            </a:r>
          </a:p>
          <a:p>
            <a:r>
              <a:rPr lang="nl-NL" sz="4000" dirty="0"/>
              <a:t>Spel 2</a:t>
            </a:r>
          </a:p>
          <a:p>
            <a:pPr marL="0" indent="0">
              <a:buNone/>
            </a:pPr>
            <a:r>
              <a:rPr lang="nl-NL" sz="4000" dirty="0"/>
              <a:t>Dummy </a:t>
            </a:r>
            <a:r>
              <a:rPr lang="nl-NL" sz="4000" dirty="0" err="1"/>
              <a:t>reversal</a:t>
            </a:r>
            <a:r>
              <a:rPr lang="nl-NL" sz="4000" dirty="0"/>
              <a:t>. 3x ruiten troeven in zuid.</a:t>
            </a:r>
          </a:p>
          <a:p>
            <a:r>
              <a:rPr lang="nl-NL" sz="4000" dirty="0"/>
              <a:t>Spel 3</a:t>
            </a:r>
          </a:p>
          <a:p>
            <a:pPr marL="0" indent="0">
              <a:buNone/>
            </a:pPr>
            <a:r>
              <a:rPr lang="nl-NL" sz="4000" dirty="0"/>
              <a:t>Aftroevers maken aan de kant met de lage troeven. Harten aas, ruiten aas, ruiten aftroeven, schoppen naar de hand en ruiten aftroeven met het aas. Schoppen heer en vrouw spelen en ruiten afspelen.</a:t>
            </a:r>
          </a:p>
          <a:p>
            <a:r>
              <a:rPr lang="nl-NL" sz="4000" dirty="0"/>
              <a:t>Spel 4</a:t>
            </a:r>
          </a:p>
          <a:p>
            <a:pPr marL="0" indent="0">
              <a:buNone/>
            </a:pPr>
            <a:r>
              <a:rPr lang="nl-NL" sz="4000" dirty="0"/>
              <a:t>Klaveren heer, ruiten aas, harten aas, harten boer en ruiten vrouw door laten lopen (schoppen weg). De klaverenverliezer gaat dan weg op ruiten boer.</a:t>
            </a:r>
          </a:p>
          <a:p>
            <a:r>
              <a:rPr lang="nl-NL" sz="4000" dirty="0"/>
              <a:t>Spel 5</a:t>
            </a:r>
          </a:p>
          <a:p>
            <a:pPr marL="0" indent="0">
              <a:buNone/>
            </a:pPr>
            <a:r>
              <a:rPr lang="nl-NL" sz="4000" dirty="0"/>
              <a:t>Beginnen met het uitduiken van een harten. Daarna 2 keer troef trekken en dan harten spelen.</a:t>
            </a:r>
          </a:p>
          <a:p>
            <a:r>
              <a:rPr lang="nl-NL" sz="4000" dirty="0"/>
              <a:t>Spel 6</a:t>
            </a:r>
          </a:p>
          <a:p>
            <a:pPr marL="0" indent="0">
              <a:buNone/>
            </a:pPr>
            <a:r>
              <a:rPr lang="nl-NL" sz="4000" dirty="0"/>
              <a:t>Kansen combineren. Troeven trekken en harten aas en heer slaan om de kans mee te nemen dat de vrouw valt. Valt die niet, dan de 3e harten weggooien op de hoge klaveren en ruiten naar de heer spelen.</a:t>
            </a:r>
          </a:p>
          <a:p>
            <a:r>
              <a:rPr lang="nl-NL" sz="4000" dirty="0"/>
              <a:t>Spel 7</a:t>
            </a:r>
          </a:p>
          <a:p>
            <a:pPr marL="0" indent="0">
              <a:buNone/>
            </a:pPr>
            <a:r>
              <a:rPr lang="nl-NL" sz="4000" dirty="0"/>
              <a:t>Troeven, troef aas slaan en een kleine troef naar de dummy. Indien troeven 3-2 zitten, dan dummy </a:t>
            </a:r>
            <a:r>
              <a:rPr lang="nl-NL" sz="4000" dirty="0" err="1"/>
              <a:t>reversal</a:t>
            </a:r>
            <a:r>
              <a:rPr lang="nl-NL" sz="4000" dirty="0"/>
              <a:t>, anders de hartensnit nemen.</a:t>
            </a:r>
          </a:p>
          <a:p>
            <a:r>
              <a:rPr lang="nl-NL" sz="4000" dirty="0"/>
              <a:t>Spel 8</a:t>
            </a:r>
          </a:p>
          <a:p>
            <a:pPr marL="0" indent="0">
              <a:buNone/>
            </a:pPr>
            <a:r>
              <a:rPr lang="nl-NL" sz="4000" dirty="0"/>
              <a:t>Slagen tellen. Twee azen (buiten de klaveren) en 8 aftroevers, dus eerst 2 topslagen in klaveren maken, geen 3.</a:t>
            </a:r>
          </a:p>
        </p:txBody>
      </p:sp>
    </p:spTree>
    <p:extLst>
      <p:ext uri="{BB962C8B-B14F-4D97-AF65-F5344CB8AC3E}">
        <p14:creationId xmlns:p14="http://schemas.microsoft.com/office/powerpoint/2010/main" val="767604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919536" y="332656"/>
            <a:ext cx="8424936" cy="6120680"/>
          </a:xfrm>
          <a:solidFill>
            <a:schemeClr val="bg1">
              <a:lumMod val="95000"/>
            </a:schemeClr>
          </a:solidFill>
          <a:ln w="38100">
            <a:solidFill>
              <a:schemeClr val="bg2">
                <a:lumMod val="10000"/>
              </a:schemeClr>
            </a:solidFill>
          </a:ln>
        </p:spPr>
        <p:txBody>
          <a:bodyPr>
            <a:normAutofit fontScale="77500" lnSpcReduction="20000"/>
          </a:bodyPr>
          <a:lstStyle/>
          <a:p>
            <a:pPr>
              <a:buNone/>
            </a:pPr>
            <a:endParaRPr lang="nl-NL" sz="1000" dirty="0"/>
          </a:p>
          <a:p>
            <a:pPr>
              <a:buNone/>
            </a:pPr>
            <a:r>
              <a:rPr lang="nl-NL" sz="3300" dirty="0">
                <a:solidFill>
                  <a:srgbClr val="0070C0"/>
                </a:solidFill>
              </a:rPr>
              <a:t>Spel 1			</a:t>
            </a:r>
            <a:r>
              <a:rPr lang="nl-NL" sz="3000" dirty="0">
                <a:solidFill>
                  <a:srgbClr val="0070C0"/>
                </a:solidFill>
              </a:rPr>
              <a:t>♠</a:t>
            </a:r>
            <a:r>
              <a:rPr lang="nl-NL" sz="3000" dirty="0"/>
              <a:t> VT976				**</a:t>
            </a:r>
          </a:p>
          <a:p>
            <a:pPr>
              <a:buNone/>
            </a:pPr>
            <a:r>
              <a:rPr lang="nl-NL" sz="3000" dirty="0"/>
              <a:t>				</a:t>
            </a:r>
            <a:r>
              <a:rPr lang="nl-NL" sz="3000" dirty="0">
                <a:solidFill>
                  <a:srgbClr val="FF0000"/>
                </a:solidFill>
              </a:rPr>
              <a:t>♥</a:t>
            </a:r>
            <a:r>
              <a:rPr lang="nl-NL" sz="3000" dirty="0"/>
              <a:t> AH7</a:t>
            </a:r>
          </a:p>
          <a:p>
            <a:pPr>
              <a:buNone/>
            </a:pPr>
            <a:r>
              <a:rPr lang="nl-NL" sz="3000" dirty="0"/>
              <a:t>				</a:t>
            </a:r>
            <a:r>
              <a:rPr lang="nl-NL" sz="3000" dirty="0">
                <a:solidFill>
                  <a:srgbClr val="FF0000"/>
                </a:solidFill>
              </a:rPr>
              <a:t>♦</a:t>
            </a:r>
            <a:r>
              <a:rPr lang="nl-NL" sz="3000" dirty="0"/>
              <a:t> 84</a:t>
            </a:r>
          </a:p>
          <a:p>
            <a:pPr>
              <a:buNone/>
            </a:pPr>
            <a:r>
              <a:rPr lang="nl-NL" sz="3000" dirty="0"/>
              <a:t>				</a:t>
            </a:r>
            <a:r>
              <a:rPr lang="nl-NL" sz="3000" dirty="0">
                <a:solidFill>
                  <a:srgbClr val="0070C0"/>
                </a:solidFill>
              </a:rPr>
              <a:t>♣</a:t>
            </a:r>
            <a:r>
              <a:rPr lang="nl-NL" sz="3000" dirty="0"/>
              <a:t> B62</a:t>
            </a:r>
          </a:p>
          <a:p>
            <a:pPr>
              <a:buNone/>
            </a:pPr>
            <a:r>
              <a:rPr lang="nl-NL" sz="3000" dirty="0"/>
              <a:t>		</a:t>
            </a:r>
            <a:r>
              <a:rPr lang="nl-NL" sz="3000" dirty="0">
                <a:solidFill>
                  <a:srgbClr val="0070C0"/>
                </a:solidFill>
              </a:rPr>
              <a:t>♠</a:t>
            </a:r>
            <a:r>
              <a:rPr lang="nl-NL" sz="3000" dirty="0"/>
              <a:t> B2	</a:t>
            </a:r>
            <a:r>
              <a:rPr lang="nl-NL" sz="3000" dirty="0">
                <a:solidFill>
                  <a:srgbClr val="C00000"/>
                </a:solidFill>
              </a:rPr>
              <a:t> 	     N</a:t>
            </a:r>
            <a:r>
              <a:rPr lang="nl-NL" sz="3000" dirty="0"/>
              <a:t>		</a:t>
            </a:r>
            <a:r>
              <a:rPr lang="nl-NL" sz="3000" dirty="0">
                <a:solidFill>
                  <a:srgbClr val="0070C0"/>
                </a:solidFill>
              </a:rPr>
              <a:t>♠</a:t>
            </a:r>
            <a:r>
              <a:rPr lang="nl-NL" sz="3000" dirty="0"/>
              <a:t> 3</a:t>
            </a:r>
          </a:p>
          <a:p>
            <a:pPr>
              <a:buNone/>
            </a:pPr>
            <a:r>
              <a:rPr lang="nl-NL" sz="3000" dirty="0"/>
              <a:t>		</a:t>
            </a:r>
            <a:r>
              <a:rPr lang="nl-NL" sz="3000" dirty="0">
                <a:solidFill>
                  <a:srgbClr val="FF0000"/>
                </a:solidFill>
              </a:rPr>
              <a:t>♥</a:t>
            </a:r>
            <a:r>
              <a:rPr lang="nl-NL" sz="3000" dirty="0"/>
              <a:t> BT98          </a:t>
            </a:r>
            <a:r>
              <a:rPr lang="nl-NL" sz="3000" dirty="0">
                <a:solidFill>
                  <a:srgbClr val="C00000"/>
                </a:solidFill>
              </a:rPr>
              <a:t>W          O</a:t>
            </a:r>
            <a:r>
              <a:rPr lang="nl-NL" sz="3000" dirty="0"/>
              <a:t> 	</a:t>
            </a:r>
            <a:r>
              <a:rPr lang="nl-NL" sz="3000" dirty="0">
                <a:solidFill>
                  <a:srgbClr val="FF0000"/>
                </a:solidFill>
              </a:rPr>
              <a:t>♥ </a:t>
            </a:r>
            <a:r>
              <a:rPr lang="nl-NL" sz="3000" dirty="0"/>
              <a:t>V5432</a:t>
            </a:r>
          </a:p>
          <a:p>
            <a:pPr>
              <a:buNone/>
            </a:pPr>
            <a:r>
              <a:rPr lang="nl-NL" sz="3000" dirty="0">
                <a:solidFill>
                  <a:srgbClr val="FF0000"/>
                </a:solidFill>
              </a:rPr>
              <a:t>		♦</a:t>
            </a:r>
            <a:r>
              <a:rPr lang="nl-NL" sz="3000" dirty="0"/>
              <a:t> AB65	   </a:t>
            </a:r>
            <a:r>
              <a:rPr lang="nl-NL" sz="3000" dirty="0">
                <a:solidFill>
                  <a:srgbClr val="C00000"/>
                </a:solidFill>
              </a:rPr>
              <a:t>  Z</a:t>
            </a:r>
            <a:r>
              <a:rPr lang="nl-NL" sz="3000" dirty="0"/>
              <a:t> 		</a:t>
            </a:r>
            <a:r>
              <a:rPr lang="nl-NL" sz="3000" dirty="0">
                <a:solidFill>
                  <a:srgbClr val="FF0000"/>
                </a:solidFill>
              </a:rPr>
              <a:t>♦</a:t>
            </a:r>
            <a:r>
              <a:rPr lang="nl-NL" sz="3000" dirty="0"/>
              <a:t> H973</a:t>
            </a:r>
          </a:p>
          <a:p>
            <a:pPr>
              <a:buNone/>
            </a:pPr>
            <a:r>
              <a:rPr lang="nl-NL" sz="3000" dirty="0"/>
              <a:t>		</a:t>
            </a:r>
            <a:r>
              <a:rPr lang="nl-NL" sz="3000" dirty="0">
                <a:solidFill>
                  <a:srgbClr val="0070C0"/>
                </a:solidFill>
              </a:rPr>
              <a:t>♣</a:t>
            </a:r>
            <a:r>
              <a:rPr lang="nl-NL" sz="3000" dirty="0"/>
              <a:t> HT8		 	     	</a:t>
            </a:r>
            <a:r>
              <a:rPr lang="nl-NL" sz="3000" dirty="0">
                <a:solidFill>
                  <a:srgbClr val="0070C0"/>
                </a:solidFill>
              </a:rPr>
              <a:t>♣</a:t>
            </a:r>
            <a:r>
              <a:rPr lang="nl-NL" sz="3000" dirty="0"/>
              <a:t> A94</a:t>
            </a:r>
          </a:p>
          <a:p>
            <a:pPr>
              <a:buNone/>
            </a:pPr>
            <a:r>
              <a:rPr lang="nl-NL" sz="3000" dirty="0"/>
              <a:t>				</a:t>
            </a:r>
            <a:r>
              <a:rPr lang="nl-NL" sz="3000" dirty="0">
                <a:solidFill>
                  <a:srgbClr val="0070C0"/>
                </a:solidFill>
              </a:rPr>
              <a:t>♠</a:t>
            </a:r>
            <a:r>
              <a:rPr lang="nl-NL" sz="3000" dirty="0"/>
              <a:t> AH854 </a:t>
            </a:r>
          </a:p>
          <a:p>
            <a:pPr>
              <a:buNone/>
            </a:pPr>
            <a:r>
              <a:rPr lang="nl-NL" sz="3000" dirty="0">
                <a:solidFill>
                  <a:srgbClr val="FF0000"/>
                </a:solidFill>
              </a:rPr>
              <a:t>				♥</a:t>
            </a:r>
            <a:r>
              <a:rPr lang="nl-NL" sz="3000" dirty="0"/>
              <a:t> 6</a:t>
            </a:r>
          </a:p>
          <a:p>
            <a:pPr>
              <a:buNone/>
            </a:pPr>
            <a:r>
              <a:rPr lang="nl-NL" sz="3000" dirty="0">
                <a:solidFill>
                  <a:srgbClr val="FF0000"/>
                </a:solidFill>
              </a:rPr>
              <a:t>				♦</a:t>
            </a:r>
            <a:r>
              <a:rPr lang="nl-NL" sz="3000" dirty="0"/>
              <a:t> VT2</a:t>
            </a:r>
          </a:p>
          <a:p>
            <a:pPr>
              <a:buNone/>
            </a:pPr>
            <a:r>
              <a:rPr lang="nl-NL" sz="3000" dirty="0"/>
              <a:t>				</a:t>
            </a:r>
            <a:r>
              <a:rPr lang="nl-NL" sz="3000" dirty="0">
                <a:solidFill>
                  <a:srgbClr val="0070C0"/>
                </a:solidFill>
              </a:rPr>
              <a:t>♣</a:t>
            </a:r>
            <a:r>
              <a:rPr lang="nl-NL" sz="3000" dirty="0"/>
              <a:t> V753</a:t>
            </a:r>
          </a:p>
          <a:p>
            <a:pPr>
              <a:buNone/>
            </a:pPr>
            <a:r>
              <a:rPr lang="en-US" sz="3000" dirty="0"/>
              <a:t>   </a:t>
            </a:r>
          </a:p>
          <a:p>
            <a:pPr>
              <a:buNone/>
            </a:pPr>
            <a:r>
              <a:rPr lang="en-US" sz="3000" dirty="0"/>
              <a:t>     </a:t>
            </a:r>
            <a:r>
              <a:rPr lang="en-US" sz="3000" dirty="0" err="1"/>
              <a:t>Zuid</a:t>
            </a:r>
            <a:r>
              <a:rPr lang="en-US" sz="3000" dirty="0"/>
              <a:t> </a:t>
            </a:r>
            <a:r>
              <a:rPr lang="en-US" sz="3000" dirty="0" err="1"/>
              <a:t>speelt</a:t>
            </a:r>
            <a:r>
              <a:rPr lang="en-US" sz="3000" dirty="0"/>
              <a:t> 3 </a:t>
            </a:r>
            <a:r>
              <a:rPr lang="nl-NL" sz="3000" dirty="0">
                <a:solidFill>
                  <a:srgbClr val="0070C0"/>
                </a:solidFill>
              </a:rPr>
              <a:t>♠</a:t>
            </a:r>
            <a:r>
              <a:rPr lang="nl-NL" sz="3000" dirty="0"/>
              <a:t>. West start met </a:t>
            </a:r>
            <a:r>
              <a:rPr lang="nl-NL" sz="3000" dirty="0">
                <a:solidFill>
                  <a:srgbClr val="FF0000"/>
                </a:solidFill>
              </a:rPr>
              <a:t>♥ </a:t>
            </a:r>
            <a:r>
              <a:rPr lang="nl-NL" sz="3000" dirty="0"/>
              <a:t>B. Hoe speel je af voor 100% zekerheid ?</a:t>
            </a:r>
            <a:endParaRPr lang="nl-NL" sz="2600" i="1" dirty="0"/>
          </a:p>
        </p:txBody>
      </p:sp>
      <p:sp>
        <p:nvSpPr>
          <p:cNvPr id="4" name="Tijdelijke aanduiding voor dianummer 3"/>
          <p:cNvSpPr>
            <a:spLocks noGrp="1"/>
          </p:cNvSpPr>
          <p:nvPr>
            <p:ph type="sldNum" sz="quarter" idx="12"/>
          </p:nvPr>
        </p:nvSpPr>
        <p:spPr/>
        <p:txBody>
          <a:bodyPr/>
          <a:lstStyle/>
          <a:p>
            <a:fld id="{FAA079FB-B59A-4438-A646-9464492A1782}" type="slidenum">
              <a:rPr lang="nl-NL" smtClean="0"/>
              <a:pPr/>
              <a:t>2</a:t>
            </a:fld>
            <a:endParaRPr lang="nl-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919536" y="332656"/>
            <a:ext cx="8424936" cy="6120680"/>
          </a:xfrm>
          <a:solidFill>
            <a:schemeClr val="bg1">
              <a:lumMod val="95000"/>
            </a:schemeClr>
          </a:solidFill>
          <a:ln w="38100">
            <a:solidFill>
              <a:schemeClr val="bg2">
                <a:lumMod val="10000"/>
              </a:schemeClr>
            </a:solidFill>
          </a:ln>
        </p:spPr>
        <p:txBody>
          <a:bodyPr>
            <a:normAutofit fontScale="77500" lnSpcReduction="20000"/>
          </a:bodyPr>
          <a:lstStyle/>
          <a:p>
            <a:pPr>
              <a:buNone/>
            </a:pPr>
            <a:endParaRPr lang="nl-NL" sz="1000" dirty="0"/>
          </a:p>
          <a:p>
            <a:pPr>
              <a:buNone/>
            </a:pPr>
            <a:r>
              <a:rPr lang="nl-NL" sz="3300" dirty="0">
                <a:solidFill>
                  <a:srgbClr val="0070C0"/>
                </a:solidFill>
              </a:rPr>
              <a:t>Spel 2			</a:t>
            </a:r>
            <a:r>
              <a:rPr lang="nl-NL" sz="3000" dirty="0">
                <a:solidFill>
                  <a:srgbClr val="0070C0"/>
                </a:solidFill>
              </a:rPr>
              <a:t>♠</a:t>
            </a:r>
            <a:r>
              <a:rPr lang="nl-NL" sz="3000" dirty="0"/>
              <a:t> B52				**</a:t>
            </a:r>
          </a:p>
          <a:p>
            <a:pPr>
              <a:buNone/>
            </a:pPr>
            <a:r>
              <a:rPr lang="nl-NL" sz="3000" dirty="0"/>
              <a:t>				</a:t>
            </a:r>
            <a:r>
              <a:rPr lang="nl-NL" sz="3000" dirty="0">
                <a:solidFill>
                  <a:srgbClr val="FF0000"/>
                </a:solidFill>
              </a:rPr>
              <a:t>♥</a:t>
            </a:r>
            <a:r>
              <a:rPr lang="nl-NL" sz="3000" dirty="0"/>
              <a:t> BT9</a:t>
            </a:r>
          </a:p>
          <a:p>
            <a:pPr>
              <a:buNone/>
            </a:pPr>
            <a:r>
              <a:rPr lang="nl-NL" sz="3000" dirty="0"/>
              <a:t>				</a:t>
            </a:r>
            <a:r>
              <a:rPr lang="nl-NL" sz="3000" dirty="0">
                <a:solidFill>
                  <a:srgbClr val="FF0000"/>
                </a:solidFill>
              </a:rPr>
              <a:t>♦</a:t>
            </a:r>
            <a:r>
              <a:rPr lang="nl-NL" sz="3000" dirty="0"/>
              <a:t>  A942</a:t>
            </a:r>
          </a:p>
          <a:p>
            <a:pPr>
              <a:buNone/>
            </a:pPr>
            <a:r>
              <a:rPr lang="nl-NL" sz="3000" dirty="0"/>
              <a:t>				</a:t>
            </a:r>
            <a:r>
              <a:rPr lang="nl-NL" sz="3000" dirty="0">
                <a:solidFill>
                  <a:srgbClr val="0070C0"/>
                </a:solidFill>
              </a:rPr>
              <a:t>♣</a:t>
            </a:r>
            <a:r>
              <a:rPr lang="nl-NL" sz="3000" dirty="0"/>
              <a:t> V87</a:t>
            </a:r>
          </a:p>
          <a:p>
            <a:pPr>
              <a:buNone/>
            </a:pPr>
            <a:r>
              <a:rPr lang="nl-NL" sz="3000" dirty="0"/>
              <a:t>		</a:t>
            </a:r>
            <a:r>
              <a:rPr lang="nl-NL" sz="3000" dirty="0">
                <a:solidFill>
                  <a:srgbClr val="0070C0"/>
                </a:solidFill>
              </a:rPr>
              <a:t>♠</a:t>
            </a:r>
            <a:r>
              <a:rPr lang="nl-NL" sz="3000" dirty="0"/>
              <a:t> HV7	</a:t>
            </a:r>
            <a:r>
              <a:rPr lang="nl-NL" sz="3000" dirty="0">
                <a:solidFill>
                  <a:srgbClr val="C00000"/>
                </a:solidFill>
              </a:rPr>
              <a:t> 	     N</a:t>
            </a:r>
            <a:r>
              <a:rPr lang="nl-NL" sz="3000" dirty="0"/>
              <a:t>		</a:t>
            </a:r>
            <a:r>
              <a:rPr lang="nl-NL" sz="3000" dirty="0">
                <a:solidFill>
                  <a:srgbClr val="0070C0"/>
                </a:solidFill>
              </a:rPr>
              <a:t>♠</a:t>
            </a:r>
            <a:r>
              <a:rPr lang="nl-NL" sz="3000" dirty="0"/>
              <a:t> AT84</a:t>
            </a:r>
          </a:p>
          <a:p>
            <a:pPr>
              <a:buNone/>
            </a:pPr>
            <a:r>
              <a:rPr lang="nl-NL" sz="3000" dirty="0"/>
              <a:t>		</a:t>
            </a:r>
            <a:r>
              <a:rPr lang="nl-NL" sz="3000" dirty="0">
                <a:solidFill>
                  <a:srgbClr val="FF0000"/>
                </a:solidFill>
              </a:rPr>
              <a:t>♥</a:t>
            </a:r>
            <a:r>
              <a:rPr lang="nl-NL" sz="3000" dirty="0"/>
              <a:t> 642               </a:t>
            </a:r>
            <a:r>
              <a:rPr lang="nl-NL" sz="3000" dirty="0">
                <a:solidFill>
                  <a:srgbClr val="C00000"/>
                </a:solidFill>
              </a:rPr>
              <a:t>W          O</a:t>
            </a:r>
            <a:r>
              <a:rPr lang="nl-NL" sz="3000" dirty="0"/>
              <a:t> 	</a:t>
            </a:r>
            <a:r>
              <a:rPr lang="nl-NL" sz="3000" dirty="0">
                <a:solidFill>
                  <a:srgbClr val="FF0000"/>
                </a:solidFill>
              </a:rPr>
              <a:t>♥ </a:t>
            </a:r>
            <a:r>
              <a:rPr lang="nl-NL" sz="3000" dirty="0"/>
              <a:t>83</a:t>
            </a:r>
          </a:p>
          <a:p>
            <a:pPr>
              <a:buNone/>
            </a:pPr>
            <a:r>
              <a:rPr lang="nl-NL" sz="3000" dirty="0">
                <a:solidFill>
                  <a:srgbClr val="FF0000"/>
                </a:solidFill>
              </a:rPr>
              <a:t>		♦</a:t>
            </a:r>
            <a:r>
              <a:rPr lang="nl-NL" sz="3000" dirty="0"/>
              <a:t>  T8765	   </a:t>
            </a:r>
            <a:r>
              <a:rPr lang="nl-NL" sz="3000" dirty="0">
                <a:solidFill>
                  <a:srgbClr val="C00000"/>
                </a:solidFill>
              </a:rPr>
              <a:t>  Z</a:t>
            </a:r>
            <a:r>
              <a:rPr lang="nl-NL" sz="3000" dirty="0"/>
              <a:t> 		</a:t>
            </a:r>
            <a:r>
              <a:rPr lang="nl-NL" sz="3000" dirty="0">
                <a:solidFill>
                  <a:srgbClr val="FF0000"/>
                </a:solidFill>
              </a:rPr>
              <a:t>♦</a:t>
            </a:r>
            <a:r>
              <a:rPr lang="nl-NL" sz="3000" dirty="0"/>
              <a:t> HVB</a:t>
            </a:r>
          </a:p>
          <a:p>
            <a:pPr>
              <a:buNone/>
            </a:pPr>
            <a:r>
              <a:rPr lang="nl-NL" sz="3000" dirty="0"/>
              <a:t>		</a:t>
            </a:r>
            <a:r>
              <a:rPr lang="nl-NL" sz="3000" dirty="0">
                <a:solidFill>
                  <a:srgbClr val="0070C0"/>
                </a:solidFill>
              </a:rPr>
              <a:t>♣</a:t>
            </a:r>
            <a:r>
              <a:rPr lang="nl-NL" sz="3000" dirty="0"/>
              <a:t> B9		 	     	</a:t>
            </a:r>
            <a:r>
              <a:rPr lang="nl-NL" sz="3000" dirty="0">
                <a:solidFill>
                  <a:srgbClr val="0070C0"/>
                </a:solidFill>
              </a:rPr>
              <a:t>♣</a:t>
            </a:r>
            <a:r>
              <a:rPr lang="nl-NL" sz="3000" dirty="0"/>
              <a:t> T654</a:t>
            </a:r>
          </a:p>
          <a:p>
            <a:pPr>
              <a:buNone/>
            </a:pPr>
            <a:r>
              <a:rPr lang="nl-NL" sz="3000" dirty="0"/>
              <a:t>				</a:t>
            </a:r>
            <a:r>
              <a:rPr lang="nl-NL" sz="3000" dirty="0">
                <a:solidFill>
                  <a:srgbClr val="0070C0"/>
                </a:solidFill>
              </a:rPr>
              <a:t>♠</a:t>
            </a:r>
            <a:r>
              <a:rPr lang="nl-NL" sz="3000" dirty="0"/>
              <a:t> 963 </a:t>
            </a:r>
          </a:p>
          <a:p>
            <a:pPr>
              <a:buNone/>
            </a:pPr>
            <a:r>
              <a:rPr lang="nl-NL" sz="3000" dirty="0">
                <a:solidFill>
                  <a:srgbClr val="FF0000"/>
                </a:solidFill>
              </a:rPr>
              <a:t>				♥</a:t>
            </a:r>
            <a:r>
              <a:rPr lang="nl-NL" sz="3000" dirty="0"/>
              <a:t> AHV75</a:t>
            </a:r>
          </a:p>
          <a:p>
            <a:pPr>
              <a:buNone/>
            </a:pPr>
            <a:r>
              <a:rPr lang="nl-NL" sz="3000" dirty="0">
                <a:solidFill>
                  <a:srgbClr val="FF0000"/>
                </a:solidFill>
              </a:rPr>
              <a:t>				♦</a:t>
            </a:r>
            <a:r>
              <a:rPr lang="nl-NL" sz="3000" dirty="0"/>
              <a:t> 3</a:t>
            </a:r>
          </a:p>
          <a:p>
            <a:pPr>
              <a:buNone/>
            </a:pPr>
            <a:r>
              <a:rPr lang="nl-NL" sz="3000" dirty="0"/>
              <a:t>				</a:t>
            </a:r>
            <a:r>
              <a:rPr lang="nl-NL" sz="3000" dirty="0">
                <a:solidFill>
                  <a:srgbClr val="0070C0"/>
                </a:solidFill>
              </a:rPr>
              <a:t>♣</a:t>
            </a:r>
            <a:r>
              <a:rPr lang="nl-NL" sz="3000" dirty="0"/>
              <a:t> AH32</a:t>
            </a:r>
          </a:p>
          <a:p>
            <a:pPr>
              <a:buNone/>
            </a:pPr>
            <a:r>
              <a:rPr lang="en-US" sz="3000" dirty="0"/>
              <a:t>   </a:t>
            </a:r>
          </a:p>
          <a:p>
            <a:pPr>
              <a:buNone/>
            </a:pPr>
            <a:r>
              <a:rPr lang="en-US" sz="3000" dirty="0"/>
              <a:t>     </a:t>
            </a:r>
            <a:r>
              <a:rPr lang="en-US" sz="3000" dirty="0" err="1"/>
              <a:t>Zuid</a:t>
            </a:r>
            <a:r>
              <a:rPr lang="en-US" sz="3000" dirty="0"/>
              <a:t> </a:t>
            </a:r>
            <a:r>
              <a:rPr lang="en-US" sz="3000" dirty="0" err="1"/>
              <a:t>speelt</a:t>
            </a:r>
            <a:r>
              <a:rPr lang="en-US" sz="3000" dirty="0"/>
              <a:t> 4 </a:t>
            </a:r>
            <a:r>
              <a:rPr lang="nl-NL" sz="3000" dirty="0">
                <a:solidFill>
                  <a:srgbClr val="FF0000"/>
                </a:solidFill>
              </a:rPr>
              <a:t>♥</a:t>
            </a:r>
            <a:r>
              <a:rPr lang="nl-NL" sz="3000" dirty="0"/>
              <a:t>. West start met </a:t>
            </a:r>
            <a:r>
              <a:rPr lang="nl-NL" sz="3000" dirty="0">
                <a:solidFill>
                  <a:srgbClr val="0070C0"/>
                </a:solidFill>
              </a:rPr>
              <a:t>♠ </a:t>
            </a:r>
            <a:r>
              <a:rPr lang="nl-NL" sz="3000" dirty="0"/>
              <a:t>H, V en een schoppen voor het aas van oost. Oost speelt </a:t>
            </a:r>
            <a:r>
              <a:rPr lang="nl-NL" sz="3000" dirty="0">
                <a:solidFill>
                  <a:srgbClr val="FF0000"/>
                </a:solidFill>
              </a:rPr>
              <a:t>♦</a:t>
            </a:r>
            <a:r>
              <a:rPr lang="nl-NL" sz="3000" dirty="0"/>
              <a:t> H na. Hoe speel je af ?</a:t>
            </a:r>
            <a:endParaRPr lang="nl-NL" sz="2600" i="1" dirty="0"/>
          </a:p>
        </p:txBody>
      </p:sp>
      <p:sp>
        <p:nvSpPr>
          <p:cNvPr id="4" name="Tijdelijke aanduiding voor dianummer 3"/>
          <p:cNvSpPr>
            <a:spLocks noGrp="1"/>
          </p:cNvSpPr>
          <p:nvPr>
            <p:ph type="sldNum" sz="quarter" idx="12"/>
          </p:nvPr>
        </p:nvSpPr>
        <p:spPr/>
        <p:txBody>
          <a:bodyPr/>
          <a:lstStyle/>
          <a:p>
            <a:fld id="{FAA079FB-B59A-4438-A646-9464492A1782}" type="slidenum">
              <a:rPr lang="nl-NL" smtClean="0"/>
              <a:pPr/>
              <a:t>3</a:t>
            </a:fld>
            <a:endParaRPr lang="nl-N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919536" y="332656"/>
            <a:ext cx="8424936" cy="6120680"/>
          </a:xfrm>
          <a:solidFill>
            <a:schemeClr val="bg1">
              <a:lumMod val="95000"/>
            </a:schemeClr>
          </a:solidFill>
          <a:ln w="38100">
            <a:solidFill>
              <a:schemeClr val="bg2">
                <a:lumMod val="10000"/>
              </a:schemeClr>
            </a:solidFill>
          </a:ln>
        </p:spPr>
        <p:txBody>
          <a:bodyPr>
            <a:normAutofit fontScale="70000" lnSpcReduction="20000"/>
          </a:bodyPr>
          <a:lstStyle/>
          <a:p>
            <a:pPr>
              <a:buNone/>
            </a:pPr>
            <a:endParaRPr lang="nl-NL" sz="1100" dirty="0"/>
          </a:p>
          <a:p>
            <a:pPr>
              <a:buNone/>
            </a:pPr>
            <a:r>
              <a:rPr lang="nl-NL" sz="3400" dirty="0">
                <a:solidFill>
                  <a:srgbClr val="0070C0"/>
                </a:solidFill>
              </a:rPr>
              <a:t>Spel 3			♠ </a:t>
            </a:r>
            <a:r>
              <a:rPr lang="nl-NL" sz="3400" dirty="0"/>
              <a:t>A542				**</a:t>
            </a:r>
          </a:p>
          <a:p>
            <a:pPr>
              <a:buNone/>
            </a:pPr>
            <a:r>
              <a:rPr lang="nl-NL" sz="3400" dirty="0"/>
              <a:t>				</a:t>
            </a:r>
            <a:r>
              <a:rPr lang="nl-NL" sz="3400" dirty="0">
                <a:solidFill>
                  <a:srgbClr val="FF0000"/>
                </a:solidFill>
              </a:rPr>
              <a:t>♥</a:t>
            </a:r>
            <a:r>
              <a:rPr lang="nl-NL" sz="3400" dirty="0"/>
              <a:t> AT9543</a:t>
            </a:r>
          </a:p>
          <a:p>
            <a:pPr>
              <a:buNone/>
            </a:pPr>
            <a:r>
              <a:rPr lang="nl-NL" sz="3400" dirty="0"/>
              <a:t>				</a:t>
            </a:r>
            <a:r>
              <a:rPr lang="nl-NL" sz="3400" dirty="0">
                <a:solidFill>
                  <a:srgbClr val="FF0000"/>
                </a:solidFill>
              </a:rPr>
              <a:t>♦</a:t>
            </a:r>
            <a:r>
              <a:rPr lang="nl-NL" sz="3400" dirty="0"/>
              <a:t>  2</a:t>
            </a:r>
          </a:p>
          <a:p>
            <a:pPr>
              <a:buNone/>
            </a:pPr>
            <a:r>
              <a:rPr lang="nl-NL" sz="3400" dirty="0"/>
              <a:t>				</a:t>
            </a:r>
            <a:r>
              <a:rPr lang="nl-NL" sz="3400" dirty="0">
                <a:solidFill>
                  <a:srgbClr val="0070C0"/>
                </a:solidFill>
              </a:rPr>
              <a:t>♣</a:t>
            </a:r>
            <a:r>
              <a:rPr lang="nl-NL" sz="3400" dirty="0"/>
              <a:t>  H4</a:t>
            </a:r>
          </a:p>
          <a:p>
            <a:pPr>
              <a:buNone/>
            </a:pPr>
            <a:r>
              <a:rPr lang="nl-NL" sz="3400" dirty="0"/>
              <a:t>		</a:t>
            </a:r>
            <a:r>
              <a:rPr lang="nl-NL" sz="3400" dirty="0">
                <a:solidFill>
                  <a:srgbClr val="0070C0"/>
                </a:solidFill>
              </a:rPr>
              <a:t>♠</a:t>
            </a:r>
            <a:r>
              <a:rPr lang="nl-NL" sz="3400" dirty="0"/>
              <a:t> T873	</a:t>
            </a:r>
            <a:r>
              <a:rPr lang="nl-NL" sz="3400" dirty="0">
                <a:solidFill>
                  <a:srgbClr val="C00000"/>
                </a:solidFill>
              </a:rPr>
              <a:t> 	     N</a:t>
            </a:r>
            <a:r>
              <a:rPr lang="nl-NL" sz="3400" dirty="0"/>
              <a:t>		</a:t>
            </a:r>
            <a:r>
              <a:rPr lang="nl-NL" sz="3400" dirty="0">
                <a:solidFill>
                  <a:srgbClr val="0070C0"/>
                </a:solidFill>
              </a:rPr>
              <a:t>♠</a:t>
            </a:r>
            <a:r>
              <a:rPr lang="nl-NL" sz="3400" dirty="0"/>
              <a:t> 9</a:t>
            </a:r>
          </a:p>
          <a:p>
            <a:pPr>
              <a:buNone/>
            </a:pPr>
            <a:r>
              <a:rPr lang="nl-NL" sz="3400" dirty="0"/>
              <a:t>		</a:t>
            </a:r>
            <a:r>
              <a:rPr lang="nl-NL" sz="3400" dirty="0">
                <a:solidFill>
                  <a:srgbClr val="FF0000"/>
                </a:solidFill>
              </a:rPr>
              <a:t>♥ </a:t>
            </a:r>
            <a:r>
              <a:rPr lang="nl-NL" sz="3400" dirty="0"/>
              <a:t> 2                    </a:t>
            </a:r>
            <a:r>
              <a:rPr lang="nl-NL" sz="3400" dirty="0">
                <a:solidFill>
                  <a:srgbClr val="C00000"/>
                </a:solidFill>
              </a:rPr>
              <a:t>W          O</a:t>
            </a:r>
            <a:r>
              <a:rPr lang="nl-NL" sz="3400" dirty="0"/>
              <a:t> 	</a:t>
            </a:r>
            <a:r>
              <a:rPr lang="nl-NL" sz="3400" dirty="0">
                <a:solidFill>
                  <a:srgbClr val="FF0000"/>
                </a:solidFill>
              </a:rPr>
              <a:t>♥ </a:t>
            </a:r>
            <a:r>
              <a:rPr lang="nl-NL" sz="3400" dirty="0"/>
              <a:t>HVB87</a:t>
            </a:r>
          </a:p>
          <a:p>
            <a:pPr>
              <a:buNone/>
            </a:pPr>
            <a:r>
              <a:rPr lang="nl-NL" sz="3400" dirty="0">
                <a:solidFill>
                  <a:srgbClr val="FF0000"/>
                </a:solidFill>
              </a:rPr>
              <a:t>		♦</a:t>
            </a:r>
            <a:r>
              <a:rPr lang="nl-NL" sz="3400" dirty="0"/>
              <a:t>  B965	     </a:t>
            </a:r>
            <a:r>
              <a:rPr lang="nl-NL" sz="3400" dirty="0">
                <a:solidFill>
                  <a:srgbClr val="C00000"/>
                </a:solidFill>
              </a:rPr>
              <a:t>  Z</a:t>
            </a:r>
            <a:r>
              <a:rPr lang="nl-NL" sz="3400" dirty="0"/>
              <a:t> 		</a:t>
            </a:r>
            <a:r>
              <a:rPr lang="nl-NL" sz="3400" dirty="0">
                <a:solidFill>
                  <a:srgbClr val="FF0000"/>
                </a:solidFill>
              </a:rPr>
              <a:t>♦</a:t>
            </a:r>
            <a:r>
              <a:rPr lang="nl-NL" sz="3400" dirty="0"/>
              <a:t> VT</a:t>
            </a:r>
          </a:p>
          <a:p>
            <a:pPr>
              <a:buNone/>
            </a:pPr>
            <a:r>
              <a:rPr lang="nl-NL" sz="3400" dirty="0"/>
              <a:t>		</a:t>
            </a:r>
            <a:r>
              <a:rPr lang="nl-NL" sz="3400" dirty="0">
                <a:solidFill>
                  <a:srgbClr val="0070C0"/>
                </a:solidFill>
              </a:rPr>
              <a:t>♣</a:t>
            </a:r>
            <a:r>
              <a:rPr lang="nl-NL" sz="3400" dirty="0"/>
              <a:t> VBT8	 		     	</a:t>
            </a:r>
            <a:r>
              <a:rPr lang="nl-NL" sz="3400" dirty="0">
                <a:solidFill>
                  <a:srgbClr val="0070C0"/>
                </a:solidFill>
              </a:rPr>
              <a:t>♣</a:t>
            </a:r>
            <a:r>
              <a:rPr lang="nl-NL" sz="3400" dirty="0"/>
              <a:t> A7632</a:t>
            </a:r>
          </a:p>
          <a:p>
            <a:pPr>
              <a:buNone/>
            </a:pPr>
            <a:r>
              <a:rPr lang="nl-NL" sz="3400" dirty="0"/>
              <a:t>				</a:t>
            </a:r>
            <a:r>
              <a:rPr lang="nl-NL" sz="3400" dirty="0">
                <a:solidFill>
                  <a:srgbClr val="0070C0"/>
                </a:solidFill>
              </a:rPr>
              <a:t>♠</a:t>
            </a:r>
            <a:r>
              <a:rPr lang="nl-NL" sz="3400" dirty="0"/>
              <a:t> HVB6 </a:t>
            </a:r>
          </a:p>
          <a:p>
            <a:pPr>
              <a:buNone/>
            </a:pPr>
            <a:r>
              <a:rPr lang="nl-NL" sz="3400" dirty="0">
                <a:solidFill>
                  <a:srgbClr val="FF0000"/>
                </a:solidFill>
              </a:rPr>
              <a:t>				♥</a:t>
            </a:r>
            <a:r>
              <a:rPr lang="nl-NL" sz="3400" dirty="0"/>
              <a:t> 6</a:t>
            </a:r>
          </a:p>
          <a:p>
            <a:pPr>
              <a:buNone/>
            </a:pPr>
            <a:r>
              <a:rPr lang="nl-NL" sz="3400" dirty="0">
                <a:solidFill>
                  <a:srgbClr val="FF0000"/>
                </a:solidFill>
              </a:rPr>
              <a:t>				♦</a:t>
            </a:r>
            <a:r>
              <a:rPr lang="nl-NL" sz="3400" dirty="0"/>
              <a:t> AH8743</a:t>
            </a:r>
          </a:p>
          <a:p>
            <a:pPr>
              <a:buNone/>
            </a:pPr>
            <a:r>
              <a:rPr lang="nl-NL" sz="3400" dirty="0"/>
              <a:t>				</a:t>
            </a:r>
            <a:r>
              <a:rPr lang="nl-NL" sz="3400" dirty="0">
                <a:solidFill>
                  <a:srgbClr val="0070C0"/>
                </a:solidFill>
              </a:rPr>
              <a:t>♣</a:t>
            </a:r>
            <a:r>
              <a:rPr lang="nl-NL" sz="3400" dirty="0"/>
              <a:t> 95</a:t>
            </a:r>
          </a:p>
          <a:p>
            <a:pPr>
              <a:buNone/>
            </a:pPr>
            <a:r>
              <a:rPr lang="en-US" sz="3400" dirty="0"/>
              <a:t>   </a:t>
            </a:r>
          </a:p>
          <a:p>
            <a:pPr>
              <a:buNone/>
            </a:pPr>
            <a:r>
              <a:rPr lang="en-US" sz="3400"/>
              <a:t>   Zuid </a:t>
            </a:r>
            <a:r>
              <a:rPr lang="en-US" sz="3400" dirty="0" err="1"/>
              <a:t>speelt</a:t>
            </a:r>
            <a:r>
              <a:rPr lang="en-US" sz="3400" dirty="0"/>
              <a:t> 4 </a:t>
            </a:r>
            <a:r>
              <a:rPr lang="nl-NL" sz="3400" dirty="0">
                <a:solidFill>
                  <a:srgbClr val="0070C0"/>
                </a:solidFill>
              </a:rPr>
              <a:t>♠ </a:t>
            </a:r>
            <a:r>
              <a:rPr lang="nl-NL" sz="3400" dirty="0"/>
              <a:t>. West start  met </a:t>
            </a:r>
            <a:r>
              <a:rPr lang="nl-NL" sz="3400" dirty="0">
                <a:solidFill>
                  <a:srgbClr val="0070C0"/>
                </a:solidFill>
              </a:rPr>
              <a:t>♣</a:t>
            </a:r>
            <a:r>
              <a:rPr lang="nl-NL" sz="3400" dirty="0"/>
              <a:t> V voor heer en aas. Oost speelt klaveren 7 na voor de boer van west, die harten naspeelt. Hoe speel je ?</a:t>
            </a:r>
          </a:p>
        </p:txBody>
      </p:sp>
      <p:sp>
        <p:nvSpPr>
          <p:cNvPr id="4" name="Tijdelijke aanduiding voor dianummer 3"/>
          <p:cNvSpPr>
            <a:spLocks noGrp="1"/>
          </p:cNvSpPr>
          <p:nvPr>
            <p:ph type="sldNum" sz="quarter" idx="12"/>
          </p:nvPr>
        </p:nvSpPr>
        <p:spPr/>
        <p:txBody>
          <a:bodyPr/>
          <a:lstStyle/>
          <a:p>
            <a:fld id="{FAA079FB-B59A-4438-A646-9464492A1782}" type="slidenum">
              <a:rPr lang="nl-NL" smtClean="0"/>
              <a:pPr/>
              <a:t>4</a:t>
            </a:fld>
            <a:endParaRPr lang="nl-NL"/>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919536" y="332656"/>
            <a:ext cx="8424936" cy="6120680"/>
          </a:xfrm>
          <a:solidFill>
            <a:schemeClr val="bg1">
              <a:lumMod val="95000"/>
            </a:schemeClr>
          </a:solidFill>
          <a:ln w="38100">
            <a:solidFill>
              <a:schemeClr val="bg2">
                <a:lumMod val="10000"/>
              </a:schemeClr>
            </a:solidFill>
          </a:ln>
        </p:spPr>
        <p:txBody>
          <a:bodyPr>
            <a:normAutofit fontScale="77500" lnSpcReduction="20000"/>
          </a:bodyPr>
          <a:lstStyle/>
          <a:p>
            <a:pPr>
              <a:buNone/>
            </a:pPr>
            <a:endParaRPr lang="nl-NL" sz="1000" dirty="0"/>
          </a:p>
          <a:p>
            <a:pPr>
              <a:buNone/>
            </a:pPr>
            <a:r>
              <a:rPr lang="nl-NL" sz="3400" dirty="0">
                <a:solidFill>
                  <a:srgbClr val="0070C0"/>
                </a:solidFill>
              </a:rPr>
              <a:t>Spel 4			♠</a:t>
            </a:r>
            <a:r>
              <a:rPr lang="nl-NL" sz="3400" dirty="0"/>
              <a:t> 864					**</a:t>
            </a:r>
          </a:p>
          <a:p>
            <a:pPr>
              <a:buNone/>
            </a:pPr>
            <a:r>
              <a:rPr lang="nl-NL" sz="3400" dirty="0"/>
              <a:t>				</a:t>
            </a:r>
            <a:r>
              <a:rPr lang="nl-NL" sz="3400" dirty="0">
                <a:solidFill>
                  <a:srgbClr val="FF0000"/>
                </a:solidFill>
              </a:rPr>
              <a:t>♥</a:t>
            </a:r>
            <a:r>
              <a:rPr lang="nl-NL" sz="3400" dirty="0"/>
              <a:t> B5</a:t>
            </a:r>
          </a:p>
          <a:p>
            <a:pPr>
              <a:buNone/>
            </a:pPr>
            <a:r>
              <a:rPr lang="nl-NL" sz="3400" dirty="0"/>
              <a:t>				</a:t>
            </a:r>
            <a:r>
              <a:rPr lang="nl-NL" sz="3400" dirty="0">
                <a:solidFill>
                  <a:srgbClr val="FF0000"/>
                </a:solidFill>
              </a:rPr>
              <a:t>♦</a:t>
            </a:r>
            <a:r>
              <a:rPr lang="nl-NL" sz="3400" dirty="0"/>
              <a:t>  VB65</a:t>
            </a:r>
          </a:p>
          <a:p>
            <a:pPr>
              <a:buNone/>
            </a:pPr>
            <a:r>
              <a:rPr lang="nl-NL" sz="3400" dirty="0"/>
              <a:t>				</a:t>
            </a:r>
            <a:r>
              <a:rPr lang="nl-NL" sz="3400" dirty="0">
                <a:solidFill>
                  <a:srgbClr val="0070C0"/>
                </a:solidFill>
              </a:rPr>
              <a:t>♣</a:t>
            </a:r>
            <a:r>
              <a:rPr lang="nl-NL" sz="3400" dirty="0"/>
              <a:t> A832</a:t>
            </a:r>
          </a:p>
          <a:p>
            <a:pPr>
              <a:buNone/>
            </a:pPr>
            <a:r>
              <a:rPr lang="nl-NL" sz="3400" dirty="0"/>
              <a:t>		</a:t>
            </a:r>
            <a:r>
              <a:rPr lang="nl-NL" sz="3400" dirty="0">
                <a:solidFill>
                  <a:srgbClr val="0070C0"/>
                </a:solidFill>
              </a:rPr>
              <a:t>♠ </a:t>
            </a:r>
            <a:r>
              <a:rPr lang="nl-NL" sz="3400" dirty="0"/>
              <a:t> HBT		</a:t>
            </a:r>
            <a:r>
              <a:rPr lang="nl-NL" sz="3400" dirty="0">
                <a:solidFill>
                  <a:srgbClr val="C00000"/>
                </a:solidFill>
              </a:rPr>
              <a:t>      N</a:t>
            </a:r>
            <a:r>
              <a:rPr lang="nl-NL" sz="3400" dirty="0"/>
              <a:t>		</a:t>
            </a:r>
            <a:r>
              <a:rPr lang="nl-NL" sz="3400" dirty="0">
                <a:solidFill>
                  <a:srgbClr val="0070C0"/>
                </a:solidFill>
              </a:rPr>
              <a:t>♠</a:t>
            </a:r>
            <a:r>
              <a:rPr lang="nl-NL" sz="3400" dirty="0"/>
              <a:t> A752</a:t>
            </a:r>
          </a:p>
          <a:p>
            <a:pPr>
              <a:buNone/>
            </a:pPr>
            <a:r>
              <a:rPr lang="nl-NL" sz="3400" dirty="0"/>
              <a:t>		</a:t>
            </a:r>
            <a:r>
              <a:rPr lang="nl-NL" sz="3400" dirty="0">
                <a:solidFill>
                  <a:srgbClr val="FF0000"/>
                </a:solidFill>
              </a:rPr>
              <a:t>♥ </a:t>
            </a:r>
            <a:r>
              <a:rPr lang="nl-NL" sz="3400" dirty="0"/>
              <a:t> 732            </a:t>
            </a:r>
            <a:r>
              <a:rPr lang="nl-NL" sz="3400" dirty="0">
                <a:solidFill>
                  <a:srgbClr val="C00000"/>
                </a:solidFill>
              </a:rPr>
              <a:t>W          O</a:t>
            </a:r>
            <a:r>
              <a:rPr lang="nl-NL" sz="3400" dirty="0"/>
              <a:t> 	</a:t>
            </a:r>
            <a:r>
              <a:rPr lang="nl-NL" sz="3400" dirty="0">
                <a:solidFill>
                  <a:srgbClr val="FF0000"/>
                </a:solidFill>
              </a:rPr>
              <a:t>♥</a:t>
            </a:r>
            <a:r>
              <a:rPr lang="nl-NL" sz="3400" dirty="0"/>
              <a:t> 64</a:t>
            </a:r>
          </a:p>
          <a:p>
            <a:pPr>
              <a:buNone/>
            </a:pPr>
            <a:r>
              <a:rPr lang="nl-NL" sz="3400" dirty="0">
                <a:solidFill>
                  <a:srgbClr val="FF0000"/>
                </a:solidFill>
              </a:rPr>
              <a:t>		♦</a:t>
            </a:r>
            <a:r>
              <a:rPr lang="nl-NL" sz="3400" dirty="0"/>
              <a:t>  HT4		     </a:t>
            </a:r>
            <a:r>
              <a:rPr lang="nl-NL" sz="3400" dirty="0">
                <a:solidFill>
                  <a:srgbClr val="C00000"/>
                </a:solidFill>
              </a:rPr>
              <a:t>  Z</a:t>
            </a:r>
            <a:r>
              <a:rPr lang="nl-NL" sz="3400" dirty="0"/>
              <a:t> 		</a:t>
            </a:r>
            <a:r>
              <a:rPr lang="nl-NL" sz="3400" dirty="0">
                <a:solidFill>
                  <a:srgbClr val="FF0000"/>
                </a:solidFill>
              </a:rPr>
              <a:t>♦</a:t>
            </a:r>
            <a:r>
              <a:rPr lang="nl-NL" sz="3400" dirty="0"/>
              <a:t> 98732</a:t>
            </a:r>
          </a:p>
          <a:p>
            <a:pPr>
              <a:buNone/>
            </a:pPr>
            <a:r>
              <a:rPr lang="nl-NL" sz="3400" dirty="0"/>
              <a:t>		</a:t>
            </a:r>
            <a:r>
              <a:rPr lang="nl-NL" sz="3400" dirty="0">
                <a:solidFill>
                  <a:srgbClr val="0070C0"/>
                </a:solidFill>
              </a:rPr>
              <a:t>♣</a:t>
            </a:r>
            <a:r>
              <a:rPr lang="nl-NL" sz="3400" dirty="0"/>
              <a:t> VBT9		 	</a:t>
            </a:r>
            <a:r>
              <a:rPr lang="nl-NL" sz="3400" dirty="0">
                <a:solidFill>
                  <a:srgbClr val="0070C0"/>
                </a:solidFill>
              </a:rPr>
              <a:t>♣</a:t>
            </a:r>
            <a:r>
              <a:rPr lang="nl-NL" sz="3400" dirty="0"/>
              <a:t> 65</a:t>
            </a:r>
          </a:p>
          <a:p>
            <a:pPr>
              <a:buNone/>
            </a:pPr>
            <a:r>
              <a:rPr lang="nl-NL" sz="3400" dirty="0"/>
              <a:t>				</a:t>
            </a:r>
            <a:r>
              <a:rPr lang="nl-NL" sz="3400" dirty="0">
                <a:solidFill>
                  <a:srgbClr val="0070C0"/>
                </a:solidFill>
              </a:rPr>
              <a:t>♠</a:t>
            </a:r>
            <a:r>
              <a:rPr lang="nl-NL" sz="3400" dirty="0"/>
              <a:t> V93 </a:t>
            </a:r>
          </a:p>
          <a:p>
            <a:pPr>
              <a:buNone/>
            </a:pPr>
            <a:r>
              <a:rPr lang="nl-NL" sz="3400" dirty="0">
                <a:solidFill>
                  <a:srgbClr val="FF0000"/>
                </a:solidFill>
              </a:rPr>
              <a:t>				♥</a:t>
            </a:r>
            <a:r>
              <a:rPr lang="nl-NL" sz="3400" dirty="0"/>
              <a:t> AHVT98</a:t>
            </a:r>
          </a:p>
          <a:p>
            <a:pPr>
              <a:buNone/>
            </a:pPr>
            <a:r>
              <a:rPr lang="nl-NL" sz="3400" dirty="0">
                <a:solidFill>
                  <a:srgbClr val="FF0000"/>
                </a:solidFill>
              </a:rPr>
              <a:t>				♦</a:t>
            </a:r>
            <a:r>
              <a:rPr lang="nl-NL" sz="3400" dirty="0"/>
              <a:t> A</a:t>
            </a:r>
          </a:p>
          <a:p>
            <a:pPr>
              <a:buNone/>
            </a:pPr>
            <a:r>
              <a:rPr lang="nl-NL" sz="3400" dirty="0"/>
              <a:t>				</a:t>
            </a:r>
            <a:r>
              <a:rPr lang="nl-NL" sz="3400" dirty="0">
                <a:solidFill>
                  <a:srgbClr val="0070C0"/>
                </a:solidFill>
              </a:rPr>
              <a:t>♣</a:t>
            </a:r>
            <a:r>
              <a:rPr lang="nl-NL" sz="3400" dirty="0"/>
              <a:t> H74</a:t>
            </a:r>
          </a:p>
          <a:p>
            <a:pPr>
              <a:buNone/>
            </a:pPr>
            <a:r>
              <a:rPr lang="en-US" sz="3400" dirty="0"/>
              <a:t>   </a:t>
            </a:r>
          </a:p>
          <a:p>
            <a:pPr>
              <a:buNone/>
            </a:pPr>
            <a:r>
              <a:rPr lang="en-US" sz="3400" dirty="0"/>
              <a:t>      </a:t>
            </a:r>
            <a:r>
              <a:rPr lang="en-US" sz="3400" dirty="0" err="1"/>
              <a:t>Zuid</a:t>
            </a:r>
            <a:r>
              <a:rPr lang="en-US" sz="3400" dirty="0"/>
              <a:t> </a:t>
            </a:r>
            <a:r>
              <a:rPr lang="en-US" sz="3400" dirty="0" err="1"/>
              <a:t>speelt</a:t>
            </a:r>
            <a:r>
              <a:rPr lang="en-US" sz="3400" dirty="0"/>
              <a:t>  4</a:t>
            </a:r>
            <a:r>
              <a:rPr lang="nl-NL" sz="3400" dirty="0">
                <a:solidFill>
                  <a:srgbClr val="FF0000"/>
                </a:solidFill>
              </a:rPr>
              <a:t>♥</a:t>
            </a:r>
            <a:r>
              <a:rPr lang="nl-NL" sz="3400" dirty="0"/>
              <a:t>. West start  met </a:t>
            </a:r>
            <a:r>
              <a:rPr lang="nl-NL" sz="3400" dirty="0">
                <a:solidFill>
                  <a:srgbClr val="0070C0"/>
                </a:solidFill>
              </a:rPr>
              <a:t>♣</a:t>
            </a:r>
            <a:r>
              <a:rPr lang="nl-NL" sz="3400" dirty="0"/>
              <a:t>V. Hoe speel je ?</a:t>
            </a:r>
          </a:p>
        </p:txBody>
      </p:sp>
      <p:sp>
        <p:nvSpPr>
          <p:cNvPr id="4" name="Tijdelijke aanduiding voor dianummer 3"/>
          <p:cNvSpPr>
            <a:spLocks noGrp="1"/>
          </p:cNvSpPr>
          <p:nvPr>
            <p:ph type="sldNum" sz="quarter" idx="12"/>
          </p:nvPr>
        </p:nvSpPr>
        <p:spPr/>
        <p:txBody>
          <a:bodyPr/>
          <a:lstStyle/>
          <a:p>
            <a:fld id="{FAA079FB-B59A-4438-A646-9464492A1782}" type="slidenum">
              <a:rPr lang="nl-NL" smtClean="0"/>
              <a:pPr/>
              <a:t>5</a:t>
            </a:fld>
            <a:endParaRPr lang="nl-NL"/>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919536" y="332656"/>
            <a:ext cx="8424936" cy="6120680"/>
          </a:xfrm>
          <a:solidFill>
            <a:schemeClr val="bg1">
              <a:lumMod val="95000"/>
            </a:schemeClr>
          </a:solidFill>
          <a:ln w="38100">
            <a:solidFill>
              <a:schemeClr val="bg2">
                <a:lumMod val="10000"/>
              </a:schemeClr>
            </a:solidFill>
          </a:ln>
        </p:spPr>
        <p:txBody>
          <a:bodyPr>
            <a:normAutofit fontScale="77500" lnSpcReduction="20000"/>
          </a:bodyPr>
          <a:lstStyle/>
          <a:p>
            <a:pPr>
              <a:buNone/>
            </a:pPr>
            <a:endParaRPr lang="nl-NL" sz="1100" dirty="0"/>
          </a:p>
          <a:p>
            <a:pPr>
              <a:buNone/>
            </a:pPr>
            <a:r>
              <a:rPr lang="nl-NL" sz="3400" dirty="0">
                <a:solidFill>
                  <a:srgbClr val="0070C0"/>
                </a:solidFill>
              </a:rPr>
              <a:t>Spel 5			♠</a:t>
            </a:r>
            <a:r>
              <a:rPr lang="nl-NL" sz="3400" dirty="0"/>
              <a:t> 543					**</a:t>
            </a:r>
          </a:p>
          <a:p>
            <a:pPr>
              <a:buNone/>
            </a:pPr>
            <a:r>
              <a:rPr lang="nl-NL" sz="3400" dirty="0"/>
              <a:t>				</a:t>
            </a:r>
            <a:r>
              <a:rPr lang="nl-NL" sz="3400" dirty="0">
                <a:solidFill>
                  <a:srgbClr val="FF0000"/>
                </a:solidFill>
              </a:rPr>
              <a:t>♥</a:t>
            </a:r>
            <a:r>
              <a:rPr lang="nl-NL" sz="3400" dirty="0"/>
              <a:t> 864</a:t>
            </a:r>
          </a:p>
          <a:p>
            <a:pPr>
              <a:buNone/>
            </a:pPr>
            <a:r>
              <a:rPr lang="nl-NL" sz="3400" dirty="0"/>
              <a:t>				</a:t>
            </a:r>
            <a:r>
              <a:rPr lang="nl-NL" sz="3400" dirty="0">
                <a:solidFill>
                  <a:srgbClr val="FF0000"/>
                </a:solidFill>
              </a:rPr>
              <a:t>♦</a:t>
            </a:r>
            <a:r>
              <a:rPr lang="nl-NL" sz="3400" dirty="0"/>
              <a:t>  962</a:t>
            </a:r>
          </a:p>
          <a:p>
            <a:pPr>
              <a:buNone/>
            </a:pPr>
            <a:r>
              <a:rPr lang="nl-NL" sz="3400" dirty="0"/>
              <a:t>				</a:t>
            </a:r>
            <a:r>
              <a:rPr lang="nl-NL" sz="3400" dirty="0">
                <a:solidFill>
                  <a:srgbClr val="0070C0"/>
                </a:solidFill>
              </a:rPr>
              <a:t>♣</a:t>
            </a:r>
            <a:r>
              <a:rPr lang="nl-NL" sz="3400" dirty="0"/>
              <a:t> AH74</a:t>
            </a:r>
          </a:p>
          <a:p>
            <a:pPr>
              <a:buNone/>
            </a:pPr>
            <a:r>
              <a:rPr lang="nl-NL" sz="3400" dirty="0"/>
              <a:t>		</a:t>
            </a:r>
            <a:r>
              <a:rPr lang="nl-NL" sz="3400" dirty="0">
                <a:solidFill>
                  <a:srgbClr val="0070C0"/>
                </a:solidFill>
              </a:rPr>
              <a:t>♠ </a:t>
            </a:r>
            <a:r>
              <a:rPr lang="nl-NL" sz="3400" dirty="0"/>
              <a:t> 987		</a:t>
            </a:r>
            <a:r>
              <a:rPr lang="nl-NL" sz="3400" dirty="0">
                <a:solidFill>
                  <a:srgbClr val="C00000"/>
                </a:solidFill>
              </a:rPr>
              <a:t>     N</a:t>
            </a:r>
            <a:r>
              <a:rPr lang="nl-NL" sz="3400" dirty="0"/>
              <a:t>		</a:t>
            </a:r>
            <a:r>
              <a:rPr lang="nl-NL" sz="3400" dirty="0">
                <a:solidFill>
                  <a:srgbClr val="0070C0"/>
                </a:solidFill>
              </a:rPr>
              <a:t>♠</a:t>
            </a:r>
            <a:r>
              <a:rPr lang="nl-NL" sz="3400" dirty="0"/>
              <a:t> 62</a:t>
            </a:r>
          </a:p>
          <a:p>
            <a:pPr>
              <a:buNone/>
            </a:pPr>
            <a:r>
              <a:rPr lang="nl-NL" sz="3400" dirty="0"/>
              <a:t>		</a:t>
            </a:r>
            <a:r>
              <a:rPr lang="nl-NL" sz="3400" dirty="0">
                <a:solidFill>
                  <a:srgbClr val="FF0000"/>
                </a:solidFill>
              </a:rPr>
              <a:t>♥ </a:t>
            </a:r>
            <a:r>
              <a:rPr lang="nl-NL" sz="3400" dirty="0"/>
              <a:t> B932          </a:t>
            </a:r>
            <a:r>
              <a:rPr lang="nl-NL" sz="3400" dirty="0">
                <a:solidFill>
                  <a:srgbClr val="C00000"/>
                </a:solidFill>
              </a:rPr>
              <a:t>W          O</a:t>
            </a:r>
            <a:r>
              <a:rPr lang="nl-NL" sz="3400" dirty="0"/>
              <a:t> 	</a:t>
            </a:r>
            <a:r>
              <a:rPr lang="nl-NL" sz="3400" dirty="0">
                <a:solidFill>
                  <a:srgbClr val="FF0000"/>
                </a:solidFill>
              </a:rPr>
              <a:t>♥</a:t>
            </a:r>
            <a:r>
              <a:rPr lang="nl-NL" sz="3400" dirty="0"/>
              <a:t> VT</a:t>
            </a:r>
          </a:p>
          <a:p>
            <a:pPr>
              <a:buNone/>
            </a:pPr>
            <a:r>
              <a:rPr lang="nl-NL" sz="3400" dirty="0">
                <a:solidFill>
                  <a:srgbClr val="FF0000"/>
                </a:solidFill>
              </a:rPr>
              <a:t>		♦</a:t>
            </a:r>
            <a:r>
              <a:rPr lang="nl-NL" sz="3400" dirty="0"/>
              <a:t>  AHT5	     </a:t>
            </a:r>
            <a:r>
              <a:rPr lang="nl-NL" sz="3400" dirty="0">
                <a:solidFill>
                  <a:srgbClr val="C00000"/>
                </a:solidFill>
              </a:rPr>
              <a:t>  Z</a:t>
            </a:r>
            <a:r>
              <a:rPr lang="nl-NL" sz="3400" dirty="0"/>
              <a:t> 		</a:t>
            </a:r>
            <a:r>
              <a:rPr lang="nl-NL" sz="3400" dirty="0">
                <a:solidFill>
                  <a:srgbClr val="FF0000"/>
                </a:solidFill>
              </a:rPr>
              <a:t>♦</a:t>
            </a:r>
            <a:r>
              <a:rPr lang="nl-NL" sz="3400" dirty="0"/>
              <a:t> 8743</a:t>
            </a:r>
          </a:p>
          <a:p>
            <a:pPr>
              <a:buNone/>
            </a:pPr>
            <a:r>
              <a:rPr lang="nl-NL" sz="3400" dirty="0"/>
              <a:t>		</a:t>
            </a:r>
            <a:r>
              <a:rPr lang="nl-NL" sz="3400" dirty="0">
                <a:solidFill>
                  <a:srgbClr val="0070C0"/>
                </a:solidFill>
              </a:rPr>
              <a:t>♣</a:t>
            </a:r>
            <a:r>
              <a:rPr lang="nl-NL" sz="3400" dirty="0"/>
              <a:t>  98				</a:t>
            </a:r>
            <a:r>
              <a:rPr lang="nl-NL" sz="3400" dirty="0">
                <a:solidFill>
                  <a:srgbClr val="0070C0"/>
                </a:solidFill>
              </a:rPr>
              <a:t>♣</a:t>
            </a:r>
            <a:r>
              <a:rPr lang="nl-NL" sz="3400" dirty="0"/>
              <a:t> VBT53</a:t>
            </a:r>
          </a:p>
          <a:p>
            <a:pPr>
              <a:buNone/>
            </a:pPr>
            <a:r>
              <a:rPr lang="nl-NL" sz="3400" dirty="0"/>
              <a:t>				</a:t>
            </a:r>
            <a:r>
              <a:rPr lang="nl-NL" sz="3400" dirty="0">
                <a:solidFill>
                  <a:srgbClr val="0070C0"/>
                </a:solidFill>
              </a:rPr>
              <a:t>♠</a:t>
            </a:r>
            <a:r>
              <a:rPr lang="nl-NL" sz="3400" dirty="0"/>
              <a:t> AHVBT </a:t>
            </a:r>
          </a:p>
          <a:p>
            <a:pPr>
              <a:buNone/>
            </a:pPr>
            <a:r>
              <a:rPr lang="nl-NL" sz="3400" dirty="0">
                <a:solidFill>
                  <a:srgbClr val="FF0000"/>
                </a:solidFill>
              </a:rPr>
              <a:t>				♥</a:t>
            </a:r>
            <a:r>
              <a:rPr lang="nl-NL" sz="3400" dirty="0"/>
              <a:t> AH75</a:t>
            </a:r>
          </a:p>
          <a:p>
            <a:pPr>
              <a:buNone/>
            </a:pPr>
            <a:r>
              <a:rPr lang="nl-NL" sz="3400" dirty="0">
                <a:solidFill>
                  <a:srgbClr val="FF0000"/>
                </a:solidFill>
              </a:rPr>
              <a:t>				♦</a:t>
            </a:r>
            <a:r>
              <a:rPr lang="nl-NL" sz="3400" dirty="0"/>
              <a:t> VB</a:t>
            </a:r>
          </a:p>
          <a:p>
            <a:pPr>
              <a:buNone/>
            </a:pPr>
            <a:r>
              <a:rPr lang="nl-NL" sz="3400" dirty="0"/>
              <a:t>				</a:t>
            </a:r>
            <a:r>
              <a:rPr lang="nl-NL" sz="3400" dirty="0">
                <a:solidFill>
                  <a:srgbClr val="0070C0"/>
                </a:solidFill>
              </a:rPr>
              <a:t>♣</a:t>
            </a:r>
            <a:r>
              <a:rPr lang="nl-NL" sz="3400" dirty="0"/>
              <a:t> 62</a:t>
            </a:r>
          </a:p>
          <a:p>
            <a:pPr>
              <a:buNone/>
            </a:pPr>
            <a:r>
              <a:rPr lang="en-US" sz="3400" dirty="0"/>
              <a:t>   </a:t>
            </a:r>
          </a:p>
          <a:p>
            <a:pPr>
              <a:buNone/>
            </a:pPr>
            <a:r>
              <a:rPr lang="en-US" sz="3400" dirty="0"/>
              <a:t>      </a:t>
            </a:r>
            <a:r>
              <a:rPr lang="en-US" sz="3400" dirty="0" err="1"/>
              <a:t>Zuid</a:t>
            </a:r>
            <a:r>
              <a:rPr lang="en-US" sz="3400" dirty="0"/>
              <a:t> </a:t>
            </a:r>
            <a:r>
              <a:rPr lang="en-US" sz="3400" dirty="0" err="1"/>
              <a:t>speelt</a:t>
            </a:r>
            <a:r>
              <a:rPr lang="en-US" sz="3400" dirty="0"/>
              <a:t>  4 </a:t>
            </a:r>
            <a:r>
              <a:rPr lang="nl-NL" sz="3400" dirty="0">
                <a:solidFill>
                  <a:srgbClr val="0070C0"/>
                </a:solidFill>
              </a:rPr>
              <a:t>♠</a:t>
            </a:r>
            <a:r>
              <a:rPr lang="nl-NL" sz="3400" dirty="0"/>
              <a:t>. West speelt ruiten </a:t>
            </a:r>
            <a:r>
              <a:rPr lang="nl-NL" sz="3400" dirty="0">
                <a:solidFill>
                  <a:srgbClr val="FF0000"/>
                </a:solidFill>
              </a:rPr>
              <a:t>♦ </a:t>
            </a:r>
            <a:r>
              <a:rPr lang="nl-NL" sz="3400" dirty="0"/>
              <a:t>A, H en T.</a:t>
            </a:r>
          </a:p>
        </p:txBody>
      </p:sp>
      <p:sp>
        <p:nvSpPr>
          <p:cNvPr id="4" name="Tijdelijke aanduiding voor dianummer 3"/>
          <p:cNvSpPr>
            <a:spLocks noGrp="1"/>
          </p:cNvSpPr>
          <p:nvPr>
            <p:ph type="sldNum" sz="quarter" idx="12"/>
          </p:nvPr>
        </p:nvSpPr>
        <p:spPr/>
        <p:txBody>
          <a:bodyPr/>
          <a:lstStyle/>
          <a:p>
            <a:fld id="{FAA079FB-B59A-4438-A646-9464492A1782}" type="slidenum">
              <a:rPr lang="nl-NL" smtClean="0"/>
              <a:pPr/>
              <a:t>6</a:t>
            </a:fld>
            <a:endParaRPr lang="nl-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919536" y="332656"/>
            <a:ext cx="8424936" cy="6120680"/>
          </a:xfrm>
          <a:solidFill>
            <a:schemeClr val="bg1">
              <a:lumMod val="95000"/>
            </a:schemeClr>
          </a:solidFill>
          <a:ln w="38100">
            <a:solidFill>
              <a:schemeClr val="bg2">
                <a:lumMod val="10000"/>
              </a:schemeClr>
            </a:solidFill>
          </a:ln>
        </p:spPr>
        <p:txBody>
          <a:bodyPr>
            <a:normAutofit fontScale="77500" lnSpcReduction="20000"/>
          </a:bodyPr>
          <a:lstStyle/>
          <a:p>
            <a:pPr>
              <a:buNone/>
            </a:pPr>
            <a:endParaRPr lang="nl-NL" sz="1000" dirty="0"/>
          </a:p>
          <a:p>
            <a:pPr>
              <a:buNone/>
            </a:pPr>
            <a:r>
              <a:rPr lang="nl-NL" sz="3400" dirty="0">
                <a:solidFill>
                  <a:srgbClr val="0070C0"/>
                </a:solidFill>
              </a:rPr>
              <a:t>Spel 6			♠</a:t>
            </a:r>
            <a:r>
              <a:rPr lang="nl-NL" sz="3400" dirty="0"/>
              <a:t> A7					**</a:t>
            </a:r>
          </a:p>
          <a:p>
            <a:pPr>
              <a:buNone/>
            </a:pPr>
            <a:r>
              <a:rPr lang="nl-NL" sz="3400" dirty="0"/>
              <a:t>				</a:t>
            </a:r>
            <a:r>
              <a:rPr lang="nl-NL" sz="3400" dirty="0">
                <a:solidFill>
                  <a:srgbClr val="FF0000"/>
                </a:solidFill>
              </a:rPr>
              <a:t>♥</a:t>
            </a:r>
            <a:r>
              <a:rPr lang="nl-NL" sz="3400" dirty="0"/>
              <a:t> H432</a:t>
            </a:r>
          </a:p>
          <a:p>
            <a:pPr>
              <a:buNone/>
            </a:pPr>
            <a:r>
              <a:rPr lang="nl-NL" sz="3400" dirty="0"/>
              <a:t>				</a:t>
            </a:r>
            <a:r>
              <a:rPr lang="nl-NL" sz="3400" dirty="0">
                <a:solidFill>
                  <a:srgbClr val="FF0000"/>
                </a:solidFill>
              </a:rPr>
              <a:t>♦</a:t>
            </a:r>
            <a:r>
              <a:rPr lang="nl-NL" sz="3400" dirty="0"/>
              <a:t>  9875</a:t>
            </a:r>
          </a:p>
          <a:p>
            <a:pPr>
              <a:buNone/>
            </a:pPr>
            <a:r>
              <a:rPr lang="nl-NL" sz="3400" dirty="0"/>
              <a:t>				</a:t>
            </a:r>
            <a:r>
              <a:rPr lang="nl-NL" sz="3400" dirty="0">
                <a:solidFill>
                  <a:srgbClr val="0070C0"/>
                </a:solidFill>
              </a:rPr>
              <a:t>♣</a:t>
            </a:r>
            <a:r>
              <a:rPr lang="nl-NL" sz="3400" dirty="0"/>
              <a:t> AVB</a:t>
            </a:r>
          </a:p>
          <a:p>
            <a:pPr>
              <a:buNone/>
            </a:pPr>
            <a:r>
              <a:rPr lang="nl-NL" sz="3400" dirty="0"/>
              <a:t>		</a:t>
            </a:r>
            <a:r>
              <a:rPr lang="nl-NL" sz="3400" dirty="0">
                <a:solidFill>
                  <a:srgbClr val="0070C0"/>
                </a:solidFill>
              </a:rPr>
              <a:t>♠ </a:t>
            </a:r>
            <a:r>
              <a:rPr lang="nl-NL" sz="3400" dirty="0"/>
              <a:t> 543		</a:t>
            </a:r>
            <a:r>
              <a:rPr lang="nl-NL" sz="3400" dirty="0">
                <a:solidFill>
                  <a:srgbClr val="C00000"/>
                </a:solidFill>
              </a:rPr>
              <a:t>      N</a:t>
            </a:r>
            <a:r>
              <a:rPr lang="nl-NL" sz="3400" dirty="0"/>
              <a:t>		</a:t>
            </a:r>
            <a:r>
              <a:rPr lang="nl-NL" sz="3400" dirty="0">
                <a:solidFill>
                  <a:srgbClr val="0070C0"/>
                </a:solidFill>
              </a:rPr>
              <a:t>♠</a:t>
            </a:r>
            <a:r>
              <a:rPr lang="nl-NL" sz="3400" dirty="0"/>
              <a:t> 62</a:t>
            </a:r>
          </a:p>
          <a:p>
            <a:pPr>
              <a:buNone/>
            </a:pPr>
            <a:r>
              <a:rPr lang="nl-NL" sz="3400" dirty="0"/>
              <a:t>		</a:t>
            </a:r>
            <a:r>
              <a:rPr lang="nl-NL" sz="3400" dirty="0">
                <a:solidFill>
                  <a:srgbClr val="FF0000"/>
                </a:solidFill>
              </a:rPr>
              <a:t>♥ </a:t>
            </a:r>
            <a:r>
              <a:rPr lang="nl-NL" sz="3400" dirty="0"/>
              <a:t> V8	            </a:t>
            </a:r>
            <a:r>
              <a:rPr lang="nl-NL" sz="3400" dirty="0">
                <a:solidFill>
                  <a:srgbClr val="C00000"/>
                </a:solidFill>
              </a:rPr>
              <a:t>W          O</a:t>
            </a:r>
            <a:r>
              <a:rPr lang="nl-NL" sz="3400" dirty="0"/>
              <a:t> 	</a:t>
            </a:r>
            <a:r>
              <a:rPr lang="nl-NL" sz="3400" dirty="0">
                <a:solidFill>
                  <a:srgbClr val="FF0000"/>
                </a:solidFill>
              </a:rPr>
              <a:t>♥</a:t>
            </a:r>
            <a:r>
              <a:rPr lang="nl-NL" sz="3400" dirty="0"/>
              <a:t> T976</a:t>
            </a:r>
          </a:p>
          <a:p>
            <a:pPr>
              <a:buNone/>
            </a:pPr>
            <a:r>
              <a:rPr lang="nl-NL" sz="3400" dirty="0">
                <a:solidFill>
                  <a:srgbClr val="FF0000"/>
                </a:solidFill>
              </a:rPr>
              <a:t>		♦</a:t>
            </a:r>
            <a:r>
              <a:rPr lang="nl-NL" sz="3400" dirty="0"/>
              <a:t>   AB6	     </a:t>
            </a:r>
            <a:r>
              <a:rPr lang="nl-NL" sz="3400" dirty="0">
                <a:solidFill>
                  <a:srgbClr val="C00000"/>
                </a:solidFill>
              </a:rPr>
              <a:t>  Z</a:t>
            </a:r>
            <a:r>
              <a:rPr lang="nl-NL" sz="3400" dirty="0"/>
              <a:t> 		</a:t>
            </a:r>
            <a:r>
              <a:rPr lang="nl-NL" sz="3400" dirty="0">
                <a:solidFill>
                  <a:srgbClr val="FF0000"/>
                </a:solidFill>
              </a:rPr>
              <a:t>♦</a:t>
            </a:r>
            <a:r>
              <a:rPr lang="nl-NL" sz="3400" dirty="0"/>
              <a:t> V432</a:t>
            </a:r>
          </a:p>
          <a:p>
            <a:pPr>
              <a:buNone/>
            </a:pPr>
            <a:r>
              <a:rPr lang="nl-NL" sz="3400" dirty="0"/>
              <a:t>		</a:t>
            </a:r>
            <a:r>
              <a:rPr lang="nl-NL" sz="3400" dirty="0">
                <a:solidFill>
                  <a:srgbClr val="0070C0"/>
                </a:solidFill>
              </a:rPr>
              <a:t>♣</a:t>
            </a:r>
            <a:r>
              <a:rPr lang="nl-NL" sz="3400" dirty="0"/>
              <a:t>  T9876			</a:t>
            </a:r>
            <a:r>
              <a:rPr lang="nl-NL" sz="3400" dirty="0">
                <a:solidFill>
                  <a:srgbClr val="0070C0"/>
                </a:solidFill>
              </a:rPr>
              <a:t>♣</a:t>
            </a:r>
            <a:r>
              <a:rPr lang="nl-NL" sz="3400" dirty="0"/>
              <a:t> 542</a:t>
            </a:r>
          </a:p>
          <a:p>
            <a:pPr>
              <a:buNone/>
            </a:pPr>
            <a:r>
              <a:rPr lang="nl-NL" sz="3400" dirty="0"/>
              <a:t>				</a:t>
            </a:r>
            <a:r>
              <a:rPr lang="nl-NL" sz="3400" dirty="0">
                <a:solidFill>
                  <a:srgbClr val="0070C0"/>
                </a:solidFill>
              </a:rPr>
              <a:t>♠</a:t>
            </a:r>
            <a:r>
              <a:rPr lang="nl-NL" sz="3400" dirty="0"/>
              <a:t> HVBT98 </a:t>
            </a:r>
          </a:p>
          <a:p>
            <a:pPr>
              <a:buNone/>
            </a:pPr>
            <a:r>
              <a:rPr lang="nl-NL" sz="3400" dirty="0">
                <a:solidFill>
                  <a:srgbClr val="FF0000"/>
                </a:solidFill>
              </a:rPr>
              <a:t>				♥</a:t>
            </a:r>
            <a:r>
              <a:rPr lang="nl-NL" sz="3400" dirty="0"/>
              <a:t> AB5</a:t>
            </a:r>
          </a:p>
          <a:p>
            <a:pPr>
              <a:buNone/>
            </a:pPr>
            <a:r>
              <a:rPr lang="nl-NL" sz="3400" dirty="0">
                <a:solidFill>
                  <a:srgbClr val="FF0000"/>
                </a:solidFill>
              </a:rPr>
              <a:t>				♦</a:t>
            </a:r>
            <a:r>
              <a:rPr lang="nl-NL" sz="3400" dirty="0"/>
              <a:t> HT</a:t>
            </a:r>
          </a:p>
          <a:p>
            <a:pPr>
              <a:buNone/>
            </a:pPr>
            <a:r>
              <a:rPr lang="nl-NL" sz="3400" dirty="0"/>
              <a:t>				</a:t>
            </a:r>
            <a:r>
              <a:rPr lang="nl-NL" sz="3400" dirty="0">
                <a:solidFill>
                  <a:srgbClr val="0070C0"/>
                </a:solidFill>
              </a:rPr>
              <a:t>♣</a:t>
            </a:r>
            <a:r>
              <a:rPr lang="nl-NL" sz="3400" dirty="0"/>
              <a:t> H3</a:t>
            </a:r>
          </a:p>
          <a:p>
            <a:pPr>
              <a:buNone/>
            </a:pPr>
            <a:r>
              <a:rPr lang="en-US" sz="3400" dirty="0"/>
              <a:t>   </a:t>
            </a:r>
          </a:p>
          <a:p>
            <a:pPr>
              <a:buNone/>
            </a:pPr>
            <a:r>
              <a:rPr lang="en-US" sz="3400" dirty="0"/>
              <a:t>      </a:t>
            </a:r>
            <a:r>
              <a:rPr lang="en-US" sz="3400" dirty="0" err="1"/>
              <a:t>Zuid</a:t>
            </a:r>
            <a:r>
              <a:rPr lang="en-US" sz="3400" dirty="0"/>
              <a:t> </a:t>
            </a:r>
            <a:r>
              <a:rPr lang="en-US" sz="3400" dirty="0" err="1"/>
              <a:t>speelt</a:t>
            </a:r>
            <a:r>
              <a:rPr lang="en-US" sz="3400" dirty="0"/>
              <a:t>  6 </a:t>
            </a:r>
            <a:r>
              <a:rPr lang="nl-NL" sz="3400" dirty="0">
                <a:solidFill>
                  <a:srgbClr val="0070C0"/>
                </a:solidFill>
              </a:rPr>
              <a:t>♠</a:t>
            </a:r>
            <a:r>
              <a:rPr lang="nl-NL" sz="3400" dirty="0"/>
              <a:t>. Uitkomst </a:t>
            </a:r>
            <a:r>
              <a:rPr lang="nl-NL" sz="3400" dirty="0">
                <a:solidFill>
                  <a:srgbClr val="0070C0"/>
                </a:solidFill>
              </a:rPr>
              <a:t>♣ </a:t>
            </a:r>
            <a:r>
              <a:rPr lang="nl-NL" sz="3400" dirty="0"/>
              <a:t>T.</a:t>
            </a:r>
          </a:p>
        </p:txBody>
      </p:sp>
      <p:sp>
        <p:nvSpPr>
          <p:cNvPr id="4" name="Tijdelijke aanduiding voor dianummer 3"/>
          <p:cNvSpPr>
            <a:spLocks noGrp="1"/>
          </p:cNvSpPr>
          <p:nvPr>
            <p:ph type="sldNum" sz="quarter" idx="12"/>
          </p:nvPr>
        </p:nvSpPr>
        <p:spPr/>
        <p:txBody>
          <a:bodyPr/>
          <a:lstStyle/>
          <a:p>
            <a:fld id="{FAA079FB-B59A-4438-A646-9464492A1782}" type="slidenum">
              <a:rPr lang="nl-NL" smtClean="0"/>
              <a:pPr/>
              <a:t>7</a:t>
            </a:fld>
            <a:endParaRPr lang="nl-N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919536" y="332656"/>
            <a:ext cx="8424936" cy="6120680"/>
          </a:xfrm>
          <a:solidFill>
            <a:schemeClr val="bg1">
              <a:lumMod val="95000"/>
            </a:schemeClr>
          </a:solidFill>
          <a:ln w="38100">
            <a:solidFill>
              <a:schemeClr val="bg2">
                <a:lumMod val="10000"/>
              </a:schemeClr>
            </a:solidFill>
          </a:ln>
        </p:spPr>
        <p:txBody>
          <a:bodyPr>
            <a:normAutofit fontScale="77500" lnSpcReduction="20000"/>
          </a:bodyPr>
          <a:lstStyle/>
          <a:p>
            <a:pPr>
              <a:buNone/>
            </a:pPr>
            <a:endParaRPr lang="nl-NL" sz="1100" dirty="0"/>
          </a:p>
          <a:p>
            <a:pPr>
              <a:buNone/>
            </a:pPr>
            <a:r>
              <a:rPr lang="nl-NL" sz="3400" dirty="0">
                <a:solidFill>
                  <a:srgbClr val="0070C0"/>
                </a:solidFill>
              </a:rPr>
              <a:t>Spel 7			♠</a:t>
            </a:r>
            <a:r>
              <a:rPr lang="nl-NL" sz="3400" dirty="0"/>
              <a:t> 8732				**	</a:t>
            </a:r>
          </a:p>
          <a:p>
            <a:pPr>
              <a:buNone/>
            </a:pPr>
            <a:r>
              <a:rPr lang="nl-NL" sz="3400" dirty="0"/>
              <a:t>				</a:t>
            </a:r>
            <a:r>
              <a:rPr lang="nl-NL" sz="3400" dirty="0">
                <a:solidFill>
                  <a:srgbClr val="FF0000"/>
                </a:solidFill>
              </a:rPr>
              <a:t>♥</a:t>
            </a:r>
            <a:r>
              <a:rPr lang="nl-NL" sz="3400" dirty="0"/>
              <a:t> HB2</a:t>
            </a:r>
          </a:p>
          <a:p>
            <a:pPr>
              <a:buNone/>
            </a:pPr>
            <a:r>
              <a:rPr lang="nl-NL" sz="3400" dirty="0"/>
              <a:t>				</a:t>
            </a:r>
            <a:r>
              <a:rPr lang="nl-NL" sz="3400" dirty="0">
                <a:solidFill>
                  <a:srgbClr val="FF0000"/>
                </a:solidFill>
              </a:rPr>
              <a:t>♦</a:t>
            </a:r>
            <a:r>
              <a:rPr lang="nl-NL" sz="3400" dirty="0"/>
              <a:t>  ABT</a:t>
            </a:r>
          </a:p>
          <a:p>
            <a:pPr>
              <a:buNone/>
            </a:pPr>
            <a:r>
              <a:rPr lang="nl-NL" sz="3400" dirty="0"/>
              <a:t>				</a:t>
            </a:r>
            <a:r>
              <a:rPr lang="nl-NL" sz="3400" dirty="0">
                <a:solidFill>
                  <a:srgbClr val="0070C0"/>
                </a:solidFill>
              </a:rPr>
              <a:t>♣</a:t>
            </a:r>
            <a:r>
              <a:rPr lang="nl-NL" sz="3400" dirty="0"/>
              <a:t> VT2</a:t>
            </a:r>
          </a:p>
          <a:p>
            <a:pPr>
              <a:buNone/>
            </a:pPr>
            <a:r>
              <a:rPr lang="nl-NL" sz="3400" dirty="0"/>
              <a:t>		</a:t>
            </a:r>
            <a:r>
              <a:rPr lang="nl-NL" sz="3400" dirty="0">
                <a:solidFill>
                  <a:srgbClr val="0070C0"/>
                </a:solidFill>
              </a:rPr>
              <a:t>♠ </a:t>
            </a:r>
            <a:r>
              <a:rPr lang="nl-NL" sz="3400" dirty="0"/>
              <a:t> AH64	</a:t>
            </a:r>
            <a:r>
              <a:rPr lang="nl-NL" sz="3400" dirty="0">
                <a:solidFill>
                  <a:srgbClr val="C00000"/>
                </a:solidFill>
              </a:rPr>
              <a:t>      N</a:t>
            </a:r>
            <a:r>
              <a:rPr lang="nl-NL" sz="3400" dirty="0"/>
              <a:t>		</a:t>
            </a:r>
            <a:r>
              <a:rPr lang="nl-NL" sz="3400" dirty="0">
                <a:solidFill>
                  <a:srgbClr val="0070C0"/>
                </a:solidFill>
              </a:rPr>
              <a:t>♠</a:t>
            </a:r>
            <a:r>
              <a:rPr lang="nl-NL" sz="3400" dirty="0"/>
              <a:t> VBT9</a:t>
            </a:r>
          </a:p>
          <a:p>
            <a:pPr>
              <a:buNone/>
            </a:pPr>
            <a:r>
              <a:rPr lang="nl-NL" sz="3400" dirty="0"/>
              <a:t>		</a:t>
            </a:r>
            <a:r>
              <a:rPr lang="nl-NL" sz="3400" dirty="0">
                <a:solidFill>
                  <a:srgbClr val="FF0000"/>
                </a:solidFill>
              </a:rPr>
              <a:t>♥ </a:t>
            </a:r>
            <a:r>
              <a:rPr lang="nl-NL" sz="3400" dirty="0"/>
              <a:t> T864          </a:t>
            </a:r>
            <a:r>
              <a:rPr lang="nl-NL" sz="3400" dirty="0">
                <a:solidFill>
                  <a:srgbClr val="C00000"/>
                </a:solidFill>
              </a:rPr>
              <a:t>W          O</a:t>
            </a:r>
            <a:r>
              <a:rPr lang="nl-NL" sz="3400" dirty="0"/>
              <a:t> 	</a:t>
            </a:r>
            <a:r>
              <a:rPr lang="nl-NL" sz="3400" dirty="0">
                <a:solidFill>
                  <a:srgbClr val="FF0000"/>
                </a:solidFill>
              </a:rPr>
              <a:t>♥</a:t>
            </a:r>
            <a:r>
              <a:rPr lang="nl-NL" sz="3400" dirty="0"/>
              <a:t> V75</a:t>
            </a:r>
          </a:p>
          <a:p>
            <a:pPr>
              <a:buNone/>
            </a:pPr>
            <a:r>
              <a:rPr lang="nl-NL" sz="3400" dirty="0">
                <a:solidFill>
                  <a:srgbClr val="FF0000"/>
                </a:solidFill>
              </a:rPr>
              <a:t>		♦</a:t>
            </a:r>
            <a:r>
              <a:rPr lang="nl-NL" sz="3400" dirty="0"/>
              <a:t>   86		     </a:t>
            </a:r>
            <a:r>
              <a:rPr lang="nl-NL" sz="3400" dirty="0">
                <a:solidFill>
                  <a:srgbClr val="C00000"/>
                </a:solidFill>
              </a:rPr>
              <a:t>  Z</a:t>
            </a:r>
            <a:r>
              <a:rPr lang="nl-NL" sz="3400" dirty="0"/>
              <a:t> 		</a:t>
            </a:r>
            <a:r>
              <a:rPr lang="nl-NL" sz="3400" dirty="0">
                <a:solidFill>
                  <a:srgbClr val="FF0000"/>
                </a:solidFill>
              </a:rPr>
              <a:t>♦</a:t>
            </a:r>
            <a:r>
              <a:rPr lang="nl-NL" sz="3400" dirty="0"/>
              <a:t> 7543</a:t>
            </a:r>
          </a:p>
          <a:p>
            <a:pPr>
              <a:buNone/>
            </a:pPr>
            <a:r>
              <a:rPr lang="nl-NL" sz="3400" dirty="0"/>
              <a:t>		</a:t>
            </a:r>
            <a:r>
              <a:rPr lang="nl-NL" sz="3400" dirty="0">
                <a:solidFill>
                  <a:srgbClr val="0070C0"/>
                </a:solidFill>
              </a:rPr>
              <a:t>♣</a:t>
            </a:r>
            <a:r>
              <a:rPr lang="nl-NL" sz="3400" dirty="0"/>
              <a:t>  743				</a:t>
            </a:r>
            <a:r>
              <a:rPr lang="nl-NL" sz="3400" dirty="0">
                <a:solidFill>
                  <a:srgbClr val="0070C0"/>
                </a:solidFill>
              </a:rPr>
              <a:t>♣</a:t>
            </a:r>
            <a:r>
              <a:rPr lang="nl-NL" sz="3400" dirty="0"/>
              <a:t> 85</a:t>
            </a:r>
          </a:p>
          <a:p>
            <a:pPr>
              <a:buNone/>
            </a:pPr>
            <a:r>
              <a:rPr lang="nl-NL" sz="3400" dirty="0"/>
              <a:t>				</a:t>
            </a:r>
            <a:r>
              <a:rPr lang="nl-NL" sz="3400" dirty="0">
                <a:solidFill>
                  <a:srgbClr val="0070C0"/>
                </a:solidFill>
              </a:rPr>
              <a:t>♠</a:t>
            </a:r>
            <a:r>
              <a:rPr lang="nl-NL" sz="3400" dirty="0"/>
              <a:t> 5 </a:t>
            </a:r>
          </a:p>
          <a:p>
            <a:pPr>
              <a:buNone/>
            </a:pPr>
            <a:r>
              <a:rPr lang="nl-NL" sz="3400" dirty="0">
                <a:solidFill>
                  <a:srgbClr val="FF0000"/>
                </a:solidFill>
              </a:rPr>
              <a:t>				♥</a:t>
            </a:r>
            <a:r>
              <a:rPr lang="nl-NL" sz="3400" dirty="0"/>
              <a:t> A93</a:t>
            </a:r>
          </a:p>
          <a:p>
            <a:pPr>
              <a:buNone/>
            </a:pPr>
            <a:r>
              <a:rPr lang="nl-NL" sz="3400" dirty="0">
                <a:solidFill>
                  <a:srgbClr val="FF0000"/>
                </a:solidFill>
              </a:rPr>
              <a:t>				♦</a:t>
            </a:r>
            <a:r>
              <a:rPr lang="nl-NL" sz="3400" dirty="0"/>
              <a:t> HV92</a:t>
            </a:r>
          </a:p>
          <a:p>
            <a:pPr>
              <a:buNone/>
            </a:pPr>
            <a:r>
              <a:rPr lang="nl-NL" sz="3400" dirty="0"/>
              <a:t>				</a:t>
            </a:r>
            <a:r>
              <a:rPr lang="nl-NL" sz="3400" dirty="0">
                <a:solidFill>
                  <a:srgbClr val="0070C0"/>
                </a:solidFill>
              </a:rPr>
              <a:t>♣</a:t>
            </a:r>
            <a:r>
              <a:rPr lang="nl-NL" sz="3400" dirty="0"/>
              <a:t> AHB96</a:t>
            </a:r>
          </a:p>
          <a:p>
            <a:pPr>
              <a:buNone/>
            </a:pPr>
            <a:r>
              <a:rPr lang="en-US" sz="3400" dirty="0"/>
              <a:t>   </a:t>
            </a:r>
          </a:p>
          <a:p>
            <a:pPr>
              <a:buNone/>
            </a:pPr>
            <a:r>
              <a:rPr lang="en-US" sz="3400" dirty="0"/>
              <a:t>      </a:t>
            </a:r>
            <a:r>
              <a:rPr lang="en-US" sz="3400" dirty="0" err="1"/>
              <a:t>Zuid</a:t>
            </a:r>
            <a:r>
              <a:rPr lang="en-US" sz="3400" dirty="0"/>
              <a:t> </a:t>
            </a:r>
            <a:r>
              <a:rPr lang="en-US" sz="3400" dirty="0" err="1"/>
              <a:t>speelt</a:t>
            </a:r>
            <a:r>
              <a:rPr lang="en-US" sz="3400" dirty="0"/>
              <a:t> 6</a:t>
            </a:r>
            <a:r>
              <a:rPr lang="nl-NL" sz="3400" dirty="0">
                <a:solidFill>
                  <a:srgbClr val="0070C0"/>
                </a:solidFill>
              </a:rPr>
              <a:t>♣</a:t>
            </a:r>
            <a:r>
              <a:rPr lang="nl-NL" sz="3400" dirty="0"/>
              <a:t>. Uitkomst </a:t>
            </a:r>
            <a:r>
              <a:rPr lang="nl-NL" sz="3400" dirty="0">
                <a:solidFill>
                  <a:srgbClr val="0070C0"/>
                </a:solidFill>
              </a:rPr>
              <a:t>♠</a:t>
            </a:r>
            <a:r>
              <a:rPr lang="nl-NL" sz="3400" dirty="0"/>
              <a:t>H. West speelt het aas na. </a:t>
            </a:r>
          </a:p>
        </p:txBody>
      </p:sp>
      <p:sp>
        <p:nvSpPr>
          <p:cNvPr id="4" name="Tijdelijke aanduiding voor dianummer 3"/>
          <p:cNvSpPr>
            <a:spLocks noGrp="1"/>
          </p:cNvSpPr>
          <p:nvPr>
            <p:ph type="sldNum" sz="quarter" idx="12"/>
          </p:nvPr>
        </p:nvSpPr>
        <p:spPr/>
        <p:txBody>
          <a:bodyPr/>
          <a:lstStyle/>
          <a:p>
            <a:fld id="{FAA079FB-B59A-4438-A646-9464492A1782}" type="slidenum">
              <a:rPr lang="nl-NL" smtClean="0"/>
              <a:pPr/>
              <a:t>8</a:t>
            </a:fld>
            <a:endParaRPr lang="nl-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1919536" y="332656"/>
            <a:ext cx="8424936" cy="6120680"/>
          </a:xfrm>
          <a:solidFill>
            <a:schemeClr val="bg1">
              <a:lumMod val="95000"/>
            </a:schemeClr>
          </a:solidFill>
          <a:ln w="38100">
            <a:solidFill>
              <a:schemeClr val="bg2">
                <a:lumMod val="10000"/>
              </a:schemeClr>
            </a:solidFill>
          </a:ln>
        </p:spPr>
        <p:txBody>
          <a:bodyPr>
            <a:normAutofit fontScale="77500" lnSpcReduction="20000"/>
          </a:bodyPr>
          <a:lstStyle/>
          <a:p>
            <a:pPr>
              <a:buNone/>
            </a:pPr>
            <a:endParaRPr lang="nl-NL" sz="1100" dirty="0"/>
          </a:p>
          <a:p>
            <a:pPr>
              <a:buNone/>
            </a:pPr>
            <a:r>
              <a:rPr lang="nl-NL" sz="3400" dirty="0">
                <a:solidFill>
                  <a:srgbClr val="0070C0"/>
                </a:solidFill>
              </a:rPr>
              <a:t>Spel 8			♠</a:t>
            </a:r>
            <a:r>
              <a:rPr lang="nl-NL" sz="3400" dirty="0"/>
              <a:t> HV98				**	</a:t>
            </a:r>
          </a:p>
          <a:p>
            <a:pPr>
              <a:buNone/>
            </a:pPr>
            <a:r>
              <a:rPr lang="nl-NL" sz="3400" dirty="0"/>
              <a:t>				</a:t>
            </a:r>
            <a:r>
              <a:rPr lang="nl-NL" sz="3400" dirty="0">
                <a:solidFill>
                  <a:srgbClr val="FF0000"/>
                </a:solidFill>
              </a:rPr>
              <a:t>♥</a:t>
            </a:r>
            <a:r>
              <a:rPr lang="nl-NL" sz="3400" dirty="0"/>
              <a:t> A9875</a:t>
            </a:r>
          </a:p>
          <a:p>
            <a:pPr>
              <a:buNone/>
            </a:pPr>
            <a:r>
              <a:rPr lang="nl-NL" sz="3400" dirty="0"/>
              <a:t>				</a:t>
            </a:r>
            <a:r>
              <a:rPr lang="nl-NL" sz="3400" dirty="0">
                <a:solidFill>
                  <a:srgbClr val="FF0000"/>
                </a:solidFill>
              </a:rPr>
              <a:t>♦</a:t>
            </a:r>
            <a:r>
              <a:rPr lang="nl-NL" sz="3400" dirty="0"/>
              <a:t>  3</a:t>
            </a:r>
          </a:p>
          <a:p>
            <a:pPr>
              <a:buNone/>
            </a:pPr>
            <a:r>
              <a:rPr lang="nl-NL" sz="3400" dirty="0"/>
              <a:t>				</a:t>
            </a:r>
            <a:r>
              <a:rPr lang="nl-NL" sz="3400" dirty="0">
                <a:solidFill>
                  <a:srgbClr val="0070C0"/>
                </a:solidFill>
              </a:rPr>
              <a:t>♣</a:t>
            </a:r>
            <a:r>
              <a:rPr lang="nl-NL" sz="3400" dirty="0"/>
              <a:t> AHV</a:t>
            </a:r>
          </a:p>
          <a:p>
            <a:pPr>
              <a:buNone/>
            </a:pPr>
            <a:r>
              <a:rPr lang="nl-NL" sz="3400" dirty="0"/>
              <a:t>		</a:t>
            </a:r>
            <a:r>
              <a:rPr lang="nl-NL" sz="3400" dirty="0">
                <a:solidFill>
                  <a:srgbClr val="0070C0"/>
                </a:solidFill>
              </a:rPr>
              <a:t>♠ </a:t>
            </a:r>
            <a:r>
              <a:rPr lang="nl-NL" sz="3400" dirty="0"/>
              <a:t> 2</a:t>
            </a:r>
            <a:r>
              <a:rPr lang="nl-NL" sz="3400" dirty="0">
                <a:solidFill>
                  <a:srgbClr val="C00000"/>
                </a:solidFill>
              </a:rPr>
              <a:t> 	  	       N</a:t>
            </a:r>
            <a:r>
              <a:rPr lang="nl-NL" sz="3400" dirty="0"/>
              <a:t>		</a:t>
            </a:r>
            <a:r>
              <a:rPr lang="nl-NL" sz="3400" dirty="0">
                <a:solidFill>
                  <a:srgbClr val="0070C0"/>
                </a:solidFill>
              </a:rPr>
              <a:t>♠</a:t>
            </a:r>
            <a:r>
              <a:rPr lang="nl-NL" sz="3400" dirty="0"/>
              <a:t> 6543</a:t>
            </a:r>
          </a:p>
          <a:p>
            <a:pPr>
              <a:buNone/>
            </a:pPr>
            <a:r>
              <a:rPr lang="nl-NL" sz="3400" dirty="0"/>
              <a:t>		</a:t>
            </a:r>
            <a:r>
              <a:rPr lang="nl-NL" sz="3400" dirty="0">
                <a:solidFill>
                  <a:srgbClr val="FF0000"/>
                </a:solidFill>
              </a:rPr>
              <a:t>♥</a:t>
            </a:r>
            <a:r>
              <a:rPr lang="nl-NL" sz="3400" dirty="0"/>
              <a:t>  B6 </a:t>
            </a:r>
            <a:r>
              <a:rPr lang="nl-NL" sz="3400" dirty="0">
                <a:solidFill>
                  <a:srgbClr val="FF0000"/>
                </a:solidFill>
              </a:rPr>
              <a:t>	</a:t>
            </a:r>
            <a:r>
              <a:rPr lang="nl-NL" sz="3400" dirty="0"/>
              <a:t>              </a:t>
            </a:r>
            <a:r>
              <a:rPr lang="nl-NL" sz="3400" dirty="0">
                <a:solidFill>
                  <a:srgbClr val="C00000"/>
                </a:solidFill>
              </a:rPr>
              <a:t>W        O</a:t>
            </a:r>
            <a:r>
              <a:rPr lang="nl-NL" sz="3400" dirty="0"/>
              <a:t> 	</a:t>
            </a:r>
            <a:r>
              <a:rPr lang="nl-NL" sz="3400" dirty="0">
                <a:solidFill>
                  <a:srgbClr val="FF0000"/>
                </a:solidFill>
              </a:rPr>
              <a:t>♥</a:t>
            </a:r>
            <a:r>
              <a:rPr lang="nl-NL" sz="3400" dirty="0"/>
              <a:t> HVT32</a:t>
            </a:r>
          </a:p>
          <a:p>
            <a:pPr>
              <a:buNone/>
            </a:pPr>
            <a:r>
              <a:rPr lang="nl-NL" sz="3400" dirty="0">
                <a:solidFill>
                  <a:srgbClr val="FF0000"/>
                </a:solidFill>
              </a:rPr>
              <a:t>		♦</a:t>
            </a:r>
            <a:r>
              <a:rPr lang="nl-NL" sz="3400" dirty="0"/>
              <a:t>   HT652	     </a:t>
            </a:r>
            <a:r>
              <a:rPr lang="nl-NL" sz="3400" dirty="0">
                <a:solidFill>
                  <a:srgbClr val="C00000"/>
                </a:solidFill>
              </a:rPr>
              <a:t>  Z</a:t>
            </a:r>
            <a:r>
              <a:rPr lang="nl-NL" sz="3400" dirty="0"/>
              <a:t> 		</a:t>
            </a:r>
            <a:r>
              <a:rPr lang="nl-NL" sz="3400" dirty="0">
                <a:solidFill>
                  <a:srgbClr val="FF0000"/>
                </a:solidFill>
              </a:rPr>
              <a:t>♦</a:t>
            </a:r>
            <a:r>
              <a:rPr lang="nl-NL" sz="3400" dirty="0"/>
              <a:t> VB</a:t>
            </a:r>
          </a:p>
          <a:p>
            <a:pPr>
              <a:buNone/>
            </a:pPr>
            <a:r>
              <a:rPr lang="nl-NL" sz="3400" dirty="0"/>
              <a:t>		</a:t>
            </a:r>
            <a:r>
              <a:rPr lang="nl-NL" sz="3400" dirty="0">
                <a:solidFill>
                  <a:srgbClr val="0070C0"/>
                </a:solidFill>
              </a:rPr>
              <a:t>♣</a:t>
            </a:r>
            <a:r>
              <a:rPr lang="nl-NL" sz="3400" dirty="0"/>
              <a:t>  BT987			</a:t>
            </a:r>
            <a:r>
              <a:rPr lang="nl-NL" sz="3400" dirty="0">
                <a:solidFill>
                  <a:srgbClr val="0070C0"/>
                </a:solidFill>
              </a:rPr>
              <a:t>♣</a:t>
            </a:r>
            <a:r>
              <a:rPr lang="nl-NL" sz="3400" dirty="0"/>
              <a:t> 65</a:t>
            </a:r>
          </a:p>
          <a:p>
            <a:pPr>
              <a:buNone/>
            </a:pPr>
            <a:r>
              <a:rPr lang="nl-NL" sz="3400" dirty="0"/>
              <a:t>				</a:t>
            </a:r>
            <a:r>
              <a:rPr lang="nl-NL" sz="3400" dirty="0">
                <a:solidFill>
                  <a:srgbClr val="0070C0"/>
                </a:solidFill>
              </a:rPr>
              <a:t>♠</a:t>
            </a:r>
            <a:r>
              <a:rPr lang="nl-NL" sz="3400" dirty="0"/>
              <a:t> ABT7 </a:t>
            </a:r>
          </a:p>
          <a:p>
            <a:pPr>
              <a:buNone/>
            </a:pPr>
            <a:r>
              <a:rPr lang="nl-NL" sz="3400" dirty="0">
                <a:solidFill>
                  <a:srgbClr val="FF0000"/>
                </a:solidFill>
              </a:rPr>
              <a:t>				♥</a:t>
            </a:r>
            <a:r>
              <a:rPr lang="nl-NL" sz="3400" dirty="0"/>
              <a:t> 4</a:t>
            </a:r>
          </a:p>
          <a:p>
            <a:pPr>
              <a:buNone/>
            </a:pPr>
            <a:r>
              <a:rPr lang="nl-NL" sz="3400" dirty="0">
                <a:solidFill>
                  <a:srgbClr val="FF0000"/>
                </a:solidFill>
              </a:rPr>
              <a:t>				♦</a:t>
            </a:r>
            <a:r>
              <a:rPr lang="nl-NL" sz="3400" dirty="0"/>
              <a:t> A9874</a:t>
            </a:r>
          </a:p>
          <a:p>
            <a:pPr>
              <a:buNone/>
            </a:pPr>
            <a:r>
              <a:rPr lang="nl-NL" sz="3400" dirty="0"/>
              <a:t>				</a:t>
            </a:r>
            <a:r>
              <a:rPr lang="nl-NL" sz="3400" dirty="0">
                <a:solidFill>
                  <a:srgbClr val="0070C0"/>
                </a:solidFill>
              </a:rPr>
              <a:t>♣</a:t>
            </a:r>
            <a:r>
              <a:rPr lang="nl-NL" sz="3400" dirty="0"/>
              <a:t> 432</a:t>
            </a:r>
          </a:p>
          <a:p>
            <a:pPr>
              <a:buNone/>
            </a:pPr>
            <a:r>
              <a:rPr lang="en-US" sz="3400" dirty="0"/>
              <a:t>   </a:t>
            </a:r>
          </a:p>
          <a:p>
            <a:pPr>
              <a:buNone/>
            </a:pPr>
            <a:r>
              <a:rPr lang="en-US" sz="3400" dirty="0"/>
              <a:t>      </a:t>
            </a:r>
            <a:r>
              <a:rPr lang="en-US" sz="3400" dirty="0" err="1"/>
              <a:t>Zuid</a:t>
            </a:r>
            <a:r>
              <a:rPr lang="en-US" sz="3400" dirty="0"/>
              <a:t> </a:t>
            </a:r>
            <a:r>
              <a:rPr lang="en-US" sz="3400" dirty="0" err="1"/>
              <a:t>speelt</a:t>
            </a:r>
            <a:r>
              <a:rPr lang="en-US" sz="3400" dirty="0"/>
              <a:t> 6</a:t>
            </a:r>
            <a:r>
              <a:rPr lang="nl-NL" sz="3400" dirty="0">
                <a:solidFill>
                  <a:srgbClr val="0070C0"/>
                </a:solidFill>
              </a:rPr>
              <a:t>♠</a:t>
            </a:r>
            <a:r>
              <a:rPr lang="en-US" sz="3400" dirty="0"/>
              <a:t>. West start met </a:t>
            </a:r>
            <a:r>
              <a:rPr lang="nl-NL" sz="3400" dirty="0">
                <a:solidFill>
                  <a:srgbClr val="0070C0"/>
                </a:solidFill>
              </a:rPr>
              <a:t>♣</a:t>
            </a:r>
            <a:r>
              <a:rPr lang="nl-NL" sz="3400" dirty="0"/>
              <a:t> B</a:t>
            </a:r>
            <a:r>
              <a:rPr lang="en-US" sz="3400" dirty="0"/>
              <a:t>. </a:t>
            </a:r>
            <a:r>
              <a:rPr lang="nl-NL" sz="3400" dirty="0"/>
              <a:t> </a:t>
            </a:r>
          </a:p>
        </p:txBody>
      </p:sp>
      <p:sp>
        <p:nvSpPr>
          <p:cNvPr id="4" name="Tijdelijke aanduiding voor dianummer 3"/>
          <p:cNvSpPr>
            <a:spLocks noGrp="1"/>
          </p:cNvSpPr>
          <p:nvPr>
            <p:ph type="sldNum" sz="quarter" idx="12"/>
          </p:nvPr>
        </p:nvSpPr>
        <p:spPr/>
        <p:txBody>
          <a:bodyPr/>
          <a:lstStyle/>
          <a:p>
            <a:fld id="{FAA079FB-B59A-4438-A646-9464492A1782}" type="slidenum">
              <a:rPr lang="nl-NL" smtClean="0"/>
              <a:pPr/>
              <a:t>9</a:t>
            </a:fld>
            <a:endParaRPr lang="nl-NL"/>
          </a:p>
        </p:txBody>
      </p:sp>
    </p:spTree>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1432</Words>
  <Application>Microsoft Office PowerPoint</Application>
  <PresentationFormat>Breedbeeld</PresentationFormat>
  <Paragraphs>166</Paragraphs>
  <Slides>10</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ALV M&amp;M 20230317</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Oplossingen oefenspellen  17 maart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Wilfried de Waele</dc:creator>
  <cp:lastModifiedBy>Wilfried de Waele</cp:lastModifiedBy>
  <cp:revision>8</cp:revision>
  <dcterms:created xsi:type="dcterms:W3CDTF">2023-03-18T09:13:06Z</dcterms:created>
  <dcterms:modified xsi:type="dcterms:W3CDTF">2023-03-18T09:27:52Z</dcterms:modified>
</cp:coreProperties>
</file>